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4"/>
  </p:notesMasterIdLst>
  <p:handoutMasterIdLst>
    <p:handoutMasterId r:id="rId15"/>
  </p:handoutMasterIdLst>
  <p:sldIdLst>
    <p:sldId id="275" r:id="rId2"/>
    <p:sldId id="257" r:id="rId3"/>
    <p:sldId id="258" r:id="rId4"/>
    <p:sldId id="291" r:id="rId5"/>
    <p:sldId id="293" r:id="rId6"/>
    <p:sldId id="283" r:id="rId7"/>
    <p:sldId id="285" r:id="rId8"/>
    <p:sldId id="286" r:id="rId9"/>
    <p:sldId id="287" r:id="rId10"/>
    <p:sldId id="288" r:id="rId11"/>
    <p:sldId id="292" r:id="rId12"/>
    <p:sldId id="290" r:id="rId1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8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528BF-C434-4CC2-8D3B-26404CC41E1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A2BF9567-573D-400E-8BB5-0E9701062E21}">
      <dgm:prSet phldrT="[Texto]"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Qué partes </a:t>
          </a:r>
          <a:r>
            <a: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proceso deberían realizar oralmente y qué partes por escrito.</a:t>
          </a:r>
          <a:endParaRPr lang="es-PE" sz="2000" b="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3D1EBF8-C3F2-4BA9-B5F6-57CDC1E81557}" type="parTrans" cxnId="{2AD340B0-4ED9-48F0-8C60-8B1F8279248A}">
      <dgm:prSet/>
      <dgm:spPr/>
      <dgm:t>
        <a:bodyPr/>
        <a:lstStyle/>
        <a:p>
          <a:endParaRPr lang="es-PE"/>
        </a:p>
      </dgm:t>
    </dgm:pt>
    <dgm:pt modelId="{E054D68F-EB82-40E9-BCB3-C98CDEC636C1}" type="sibTrans" cxnId="{2AD340B0-4ED9-48F0-8C60-8B1F8279248A}">
      <dgm:prSet/>
      <dgm:spPr/>
      <dgm:t>
        <a:bodyPr/>
        <a:lstStyle/>
        <a:p>
          <a:endParaRPr lang="es-PE"/>
        </a:p>
      </dgm:t>
    </dgm:pt>
    <dgm:pt modelId="{F4654101-6405-4E49-AFF8-DD2CB7918261}">
      <dgm:prSet phldrT="[Texto]"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 necesario un proceso híbrido.</a:t>
          </a:r>
          <a:endParaRPr lang="es-PE" sz="2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A08D25-6858-4343-BE28-738D5307ADEA}" type="parTrans" cxnId="{D7ECB39B-1091-421C-90E8-48530174AA7D}">
      <dgm:prSet/>
      <dgm:spPr/>
      <dgm:t>
        <a:bodyPr/>
        <a:lstStyle/>
        <a:p>
          <a:endParaRPr lang="es-PE"/>
        </a:p>
      </dgm:t>
    </dgm:pt>
    <dgm:pt modelId="{053BBF8C-7735-484A-A033-DD4E95A6517D}" type="sibTrans" cxnId="{D7ECB39B-1091-421C-90E8-48530174AA7D}">
      <dgm:prSet/>
      <dgm:spPr/>
      <dgm:t>
        <a:bodyPr/>
        <a:lstStyle/>
        <a:p>
          <a:endParaRPr lang="es-PE"/>
        </a:p>
      </dgm:t>
    </dgm:pt>
    <dgm:pt modelId="{AA59E3F6-9280-4657-A110-C18F26C62A73}">
      <dgm:prSet phldrT="[Texto]"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Actos procesales escritos y actos procesales orales.</a:t>
          </a:r>
          <a:endParaRPr lang="es-PE" sz="2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02505A-C9DE-4E94-B05A-0BA8519A68C2}" type="parTrans" cxnId="{07905032-5E64-4DB7-A787-C59EADD643CE}">
      <dgm:prSet/>
      <dgm:spPr/>
      <dgm:t>
        <a:bodyPr/>
        <a:lstStyle/>
        <a:p>
          <a:endParaRPr lang="es-PE"/>
        </a:p>
      </dgm:t>
    </dgm:pt>
    <dgm:pt modelId="{C8714CE5-C806-47EC-961E-44338BEDA15F}" type="sibTrans" cxnId="{07905032-5E64-4DB7-A787-C59EADD643CE}">
      <dgm:prSet/>
      <dgm:spPr/>
      <dgm:t>
        <a:bodyPr/>
        <a:lstStyle/>
        <a:p>
          <a:endParaRPr lang="es-PE"/>
        </a:p>
      </dgm:t>
    </dgm:pt>
    <dgm:pt modelId="{4E39E7BC-FD96-4F44-AAAF-AE54BFF62144}">
      <dgm:prSet phldrT="[Texto]" custT="1"/>
      <dgm:spPr/>
      <dgm:t>
        <a:bodyPr/>
        <a:lstStyle/>
        <a:p>
          <a:r>
            <a:rPr lang="es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relaciona con los principios de inmediación </a:t>
          </a:r>
          <a:r>
            <a: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 la publicidad.</a:t>
          </a:r>
          <a:endParaRPr lang="es-PE" sz="2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C72BC0C-5A7C-43A5-9600-C9BD254B237B}" type="parTrans" cxnId="{E2EE0943-42E9-41E1-8489-CFE14709A97B}">
      <dgm:prSet/>
      <dgm:spPr/>
      <dgm:t>
        <a:bodyPr/>
        <a:lstStyle/>
        <a:p>
          <a:endParaRPr lang="es-PE"/>
        </a:p>
      </dgm:t>
    </dgm:pt>
    <dgm:pt modelId="{2218A071-368B-4586-81E6-9207240DF3FA}" type="sibTrans" cxnId="{E2EE0943-42E9-41E1-8489-CFE14709A97B}">
      <dgm:prSet/>
      <dgm:spPr/>
      <dgm:t>
        <a:bodyPr/>
        <a:lstStyle/>
        <a:p>
          <a:endParaRPr lang="es-PE"/>
        </a:p>
      </dgm:t>
    </dgm:pt>
    <dgm:pt modelId="{A1EC6B2D-D8C4-B547-AE71-7092429728C0}" type="pres">
      <dgm:prSet presAssocID="{746528BF-C434-4CC2-8D3B-26404CC41E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49CF23C-9E73-3447-BDE3-7313D470AB67}" type="pres">
      <dgm:prSet presAssocID="{A2BF9567-573D-400E-8BB5-0E9701062E21}" presName="parentText" presStyleLbl="node1" presStyleIdx="0" presStyleCnt="4" custLinFactNeighborX="8853" custLinFactNeighborY="-9521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2D553A-0971-E947-AA8F-7818A57615DC}" type="pres">
      <dgm:prSet presAssocID="{E054D68F-EB82-40E9-BCB3-C98CDEC636C1}" presName="spacer" presStyleCnt="0"/>
      <dgm:spPr/>
    </dgm:pt>
    <dgm:pt modelId="{D22C108C-03EF-EE4E-8972-87AE74B1F12D}" type="pres">
      <dgm:prSet presAssocID="{F4654101-6405-4E49-AFF8-DD2CB791826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AF539C-132E-9F46-9D9B-44B31157B362}" type="pres">
      <dgm:prSet presAssocID="{053BBF8C-7735-484A-A033-DD4E95A6517D}" presName="spacer" presStyleCnt="0"/>
      <dgm:spPr/>
    </dgm:pt>
    <dgm:pt modelId="{DE52FDB7-E356-5249-A542-D25E3AEBCDD0}" type="pres">
      <dgm:prSet presAssocID="{AA59E3F6-9280-4657-A110-C18F26C62A7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FCEE994-0AB6-8E44-80D7-A448A12E48EA}" type="pres">
      <dgm:prSet presAssocID="{C8714CE5-C806-47EC-961E-44338BEDA15F}" presName="spacer" presStyleCnt="0"/>
      <dgm:spPr/>
    </dgm:pt>
    <dgm:pt modelId="{BA584884-B9E6-A34E-A4C8-0E0FC535C280}" type="pres">
      <dgm:prSet presAssocID="{4E39E7BC-FD96-4F44-AAAF-AE54BFF62144}" presName="parentText" presStyleLbl="node1" presStyleIdx="3" presStyleCnt="4" custLinFactY="5413" custLinFactNeighborX="-1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22E771D-E7B0-7A44-871A-9D5C83E1C8F7}" type="presOf" srcId="{A2BF9567-573D-400E-8BB5-0E9701062E21}" destId="{A49CF23C-9E73-3447-BDE3-7313D470AB67}" srcOrd="0" destOrd="0" presId="urn:microsoft.com/office/officeart/2005/8/layout/vList2"/>
    <dgm:cxn modelId="{57763BDE-5361-754E-ACEA-A9EB0A8A1111}" type="presOf" srcId="{746528BF-C434-4CC2-8D3B-26404CC41E13}" destId="{A1EC6B2D-D8C4-B547-AE71-7092429728C0}" srcOrd="0" destOrd="0" presId="urn:microsoft.com/office/officeart/2005/8/layout/vList2"/>
    <dgm:cxn modelId="{D7ECB39B-1091-421C-90E8-48530174AA7D}" srcId="{746528BF-C434-4CC2-8D3B-26404CC41E13}" destId="{F4654101-6405-4E49-AFF8-DD2CB7918261}" srcOrd="1" destOrd="0" parTransId="{B8A08D25-6858-4343-BE28-738D5307ADEA}" sibTransId="{053BBF8C-7735-484A-A033-DD4E95A6517D}"/>
    <dgm:cxn modelId="{E2EE0943-42E9-41E1-8489-CFE14709A97B}" srcId="{746528BF-C434-4CC2-8D3B-26404CC41E13}" destId="{4E39E7BC-FD96-4F44-AAAF-AE54BFF62144}" srcOrd="3" destOrd="0" parTransId="{CC72BC0C-5A7C-43A5-9600-C9BD254B237B}" sibTransId="{2218A071-368B-4586-81E6-9207240DF3FA}"/>
    <dgm:cxn modelId="{07905032-5E64-4DB7-A787-C59EADD643CE}" srcId="{746528BF-C434-4CC2-8D3B-26404CC41E13}" destId="{AA59E3F6-9280-4657-A110-C18F26C62A73}" srcOrd="2" destOrd="0" parTransId="{9002505A-C9DE-4E94-B05A-0BA8519A68C2}" sibTransId="{C8714CE5-C806-47EC-961E-44338BEDA15F}"/>
    <dgm:cxn modelId="{AAF6B3CE-CF0B-7047-BAA0-34B2B77E0051}" type="presOf" srcId="{F4654101-6405-4E49-AFF8-DD2CB7918261}" destId="{D22C108C-03EF-EE4E-8972-87AE74B1F12D}" srcOrd="0" destOrd="0" presId="urn:microsoft.com/office/officeart/2005/8/layout/vList2"/>
    <dgm:cxn modelId="{2AD340B0-4ED9-48F0-8C60-8B1F8279248A}" srcId="{746528BF-C434-4CC2-8D3B-26404CC41E13}" destId="{A2BF9567-573D-400E-8BB5-0E9701062E21}" srcOrd="0" destOrd="0" parTransId="{73D1EBF8-C3F2-4BA9-B5F6-57CDC1E81557}" sibTransId="{E054D68F-EB82-40E9-BCB3-C98CDEC636C1}"/>
    <dgm:cxn modelId="{A1DEE09E-55FC-BA4F-8D76-6746C3DF6362}" type="presOf" srcId="{4E39E7BC-FD96-4F44-AAAF-AE54BFF62144}" destId="{BA584884-B9E6-A34E-A4C8-0E0FC535C280}" srcOrd="0" destOrd="0" presId="urn:microsoft.com/office/officeart/2005/8/layout/vList2"/>
    <dgm:cxn modelId="{F0E8E951-6DB8-864C-AB76-033BE1B0197F}" type="presOf" srcId="{AA59E3F6-9280-4657-A110-C18F26C62A73}" destId="{DE52FDB7-E356-5249-A542-D25E3AEBCDD0}" srcOrd="0" destOrd="0" presId="urn:microsoft.com/office/officeart/2005/8/layout/vList2"/>
    <dgm:cxn modelId="{D6071150-50D7-FC4A-BF6E-2029A1C366F5}" type="presParOf" srcId="{A1EC6B2D-D8C4-B547-AE71-7092429728C0}" destId="{A49CF23C-9E73-3447-BDE3-7313D470AB67}" srcOrd="0" destOrd="0" presId="urn:microsoft.com/office/officeart/2005/8/layout/vList2"/>
    <dgm:cxn modelId="{DFFAFBE3-4193-5341-86F6-BDB394EB1429}" type="presParOf" srcId="{A1EC6B2D-D8C4-B547-AE71-7092429728C0}" destId="{652D553A-0971-E947-AA8F-7818A57615DC}" srcOrd="1" destOrd="0" presId="urn:microsoft.com/office/officeart/2005/8/layout/vList2"/>
    <dgm:cxn modelId="{78D4B4EA-C0D2-E640-AB67-5B240903D583}" type="presParOf" srcId="{A1EC6B2D-D8C4-B547-AE71-7092429728C0}" destId="{D22C108C-03EF-EE4E-8972-87AE74B1F12D}" srcOrd="2" destOrd="0" presId="urn:microsoft.com/office/officeart/2005/8/layout/vList2"/>
    <dgm:cxn modelId="{BDDE2A44-78D5-7240-B950-C203ACDCAD9B}" type="presParOf" srcId="{A1EC6B2D-D8C4-B547-AE71-7092429728C0}" destId="{5AAF539C-132E-9F46-9D9B-44B31157B362}" srcOrd="3" destOrd="0" presId="urn:microsoft.com/office/officeart/2005/8/layout/vList2"/>
    <dgm:cxn modelId="{7B25AF8A-5AB9-6F47-9270-34E356336856}" type="presParOf" srcId="{A1EC6B2D-D8C4-B547-AE71-7092429728C0}" destId="{DE52FDB7-E356-5249-A542-D25E3AEBCDD0}" srcOrd="4" destOrd="0" presId="urn:microsoft.com/office/officeart/2005/8/layout/vList2"/>
    <dgm:cxn modelId="{95E14793-7F47-4F4A-927F-3EE2710724A8}" type="presParOf" srcId="{A1EC6B2D-D8C4-B547-AE71-7092429728C0}" destId="{EFCEE994-0AB6-8E44-80D7-A448A12E48EA}" srcOrd="5" destOrd="0" presId="urn:microsoft.com/office/officeart/2005/8/layout/vList2"/>
    <dgm:cxn modelId="{EE5811D9-74AE-B647-B2FB-DAC99D73F028}" type="presParOf" srcId="{A1EC6B2D-D8C4-B547-AE71-7092429728C0}" destId="{BA584884-B9E6-A34E-A4C8-0E0FC535C2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EC4C6-A4B6-4F05-81AE-41CD799AECA6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15CE4907-E45F-4BE0-93BB-95BEA4B2EC02}">
      <dgm:prSet phldrT="[Texto]" custT="1"/>
      <dgm:spPr/>
      <dgm:t>
        <a:bodyPr/>
        <a:lstStyle/>
        <a:p>
          <a:r>
            <a:rPr lang="es-ES" sz="2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¿Eficiencia para qué? </a:t>
          </a:r>
          <a:endParaRPr lang="es-PE" sz="2000" b="0" dirty="0"/>
        </a:p>
      </dgm:t>
    </dgm:pt>
    <dgm:pt modelId="{4AD6337E-8A68-4251-B7D9-B1415EF5A372}" type="parTrans" cxnId="{62C74437-2A98-4A10-8DA7-21AEEF4331AF}">
      <dgm:prSet/>
      <dgm:spPr/>
      <dgm:t>
        <a:bodyPr/>
        <a:lstStyle/>
        <a:p>
          <a:endParaRPr lang="es-PE" sz="2000" b="0"/>
        </a:p>
      </dgm:t>
    </dgm:pt>
    <dgm:pt modelId="{9EE0E578-9A91-4DCE-95EC-3A7700BB7D94}" type="sibTrans" cxnId="{62C74437-2A98-4A10-8DA7-21AEEF4331AF}">
      <dgm:prSet/>
      <dgm:spPr/>
      <dgm:t>
        <a:bodyPr/>
        <a:lstStyle/>
        <a:p>
          <a:endParaRPr lang="es-PE" sz="2000" b="0"/>
        </a:p>
      </dgm:t>
    </dgm:pt>
    <dgm:pt modelId="{E7AC2FCD-5F5E-4CC6-BFC8-504C43277F14}">
      <dgm:prSet phldrT="[Texto]" custT="1"/>
      <dgm:spPr/>
      <dgm:t>
        <a:bodyPr/>
        <a:lstStyle/>
        <a:p>
          <a:r>
            <a:rPr lang="es-ES" sz="2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pura resolución de controversias o </a:t>
          </a:r>
          <a:endParaRPr lang="es-PE" sz="2000" b="0" dirty="0"/>
        </a:p>
      </dgm:t>
    </dgm:pt>
    <dgm:pt modelId="{D761F941-CA81-453B-8AB7-F94823CC784F}" type="parTrans" cxnId="{B6DD1CF5-125D-4F6F-B4FA-6434F32B003A}">
      <dgm:prSet/>
      <dgm:spPr/>
      <dgm:t>
        <a:bodyPr/>
        <a:lstStyle/>
        <a:p>
          <a:endParaRPr lang="es-PE" sz="2000" b="0"/>
        </a:p>
      </dgm:t>
    </dgm:pt>
    <dgm:pt modelId="{DE7C630D-7AB2-4AFF-9A44-FDE64417977F}" type="sibTrans" cxnId="{B6DD1CF5-125D-4F6F-B4FA-6434F32B003A}">
      <dgm:prSet/>
      <dgm:spPr/>
      <dgm:t>
        <a:bodyPr/>
        <a:lstStyle/>
        <a:p>
          <a:endParaRPr lang="es-PE" sz="2000" b="0"/>
        </a:p>
      </dgm:t>
    </dgm:pt>
    <dgm:pt modelId="{3FD8F893-2F5D-4892-AFF1-089E33EC9B50}">
      <dgm:prSet phldrT="[Texto]" custT="1"/>
      <dgm:spPr/>
      <dgm:t>
        <a:bodyPr/>
        <a:lstStyle/>
        <a:p>
          <a:r>
            <a:rPr lang="es-ES" sz="2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resolución de controversias mediante decisiones justas.</a:t>
          </a:r>
          <a:endParaRPr lang="es-PE" sz="2000" b="0" dirty="0"/>
        </a:p>
      </dgm:t>
    </dgm:pt>
    <dgm:pt modelId="{C7D88DD6-FAC4-4D7A-A2C7-8603245B1B94}" type="parTrans" cxnId="{E41D89D2-B07B-4BA4-AACE-AF5480FCAA0C}">
      <dgm:prSet/>
      <dgm:spPr/>
      <dgm:t>
        <a:bodyPr/>
        <a:lstStyle/>
        <a:p>
          <a:endParaRPr lang="es-PE" sz="2000" b="0"/>
        </a:p>
      </dgm:t>
    </dgm:pt>
    <dgm:pt modelId="{5A620E2D-C268-4AF7-93B8-993F11E29D89}" type="sibTrans" cxnId="{E41D89D2-B07B-4BA4-AACE-AF5480FCAA0C}">
      <dgm:prSet/>
      <dgm:spPr/>
      <dgm:t>
        <a:bodyPr/>
        <a:lstStyle/>
        <a:p>
          <a:endParaRPr lang="es-PE" sz="2000" b="0"/>
        </a:p>
      </dgm:t>
    </dgm:pt>
    <dgm:pt modelId="{C08CEDBC-1821-413C-8740-1269B641F784}" type="pres">
      <dgm:prSet presAssocID="{5C0EC4C6-A4B6-4F05-81AE-41CD799AEC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40636978-6302-4022-9239-829337B18BFE}" type="pres">
      <dgm:prSet presAssocID="{15CE4907-E45F-4BE0-93BB-95BEA4B2EC02}" presName="hierRoot1" presStyleCnt="0">
        <dgm:presLayoutVars>
          <dgm:hierBranch val="init"/>
        </dgm:presLayoutVars>
      </dgm:prSet>
      <dgm:spPr/>
    </dgm:pt>
    <dgm:pt modelId="{28D01EC1-899F-43B4-AC42-A582F80909C1}" type="pres">
      <dgm:prSet presAssocID="{15CE4907-E45F-4BE0-93BB-95BEA4B2EC02}" presName="rootComposite1" presStyleCnt="0"/>
      <dgm:spPr/>
    </dgm:pt>
    <dgm:pt modelId="{D14B5BF8-4F62-49AC-8E79-CB8D26170898}" type="pres">
      <dgm:prSet presAssocID="{15CE4907-E45F-4BE0-93BB-95BEA4B2EC0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18A6D60-BA8A-45BA-8AEE-D60E0A2B0B0A}" type="pres">
      <dgm:prSet presAssocID="{15CE4907-E45F-4BE0-93BB-95BEA4B2EC02}" presName="rootConnector1" presStyleLbl="node1" presStyleIdx="0" presStyleCnt="0"/>
      <dgm:spPr/>
      <dgm:t>
        <a:bodyPr/>
        <a:lstStyle/>
        <a:p>
          <a:endParaRPr lang="es-PE"/>
        </a:p>
      </dgm:t>
    </dgm:pt>
    <dgm:pt modelId="{5990CF03-09CC-414E-A5F6-73480B64E6DE}" type="pres">
      <dgm:prSet presAssocID="{15CE4907-E45F-4BE0-93BB-95BEA4B2EC02}" presName="hierChild2" presStyleCnt="0"/>
      <dgm:spPr/>
    </dgm:pt>
    <dgm:pt modelId="{DC6ABABE-9837-4A13-8C27-FB7245877D27}" type="pres">
      <dgm:prSet presAssocID="{D761F941-CA81-453B-8AB7-F94823CC784F}" presName="Name37" presStyleLbl="parChTrans1D2" presStyleIdx="0" presStyleCnt="2"/>
      <dgm:spPr/>
      <dgm:t>
        <a:bodyPr/>
        <a:lstStyle/>
        <a:p>
          <a:endParaRPr lang="es-PE"/>
        </a:p>
      </dgm:t>
    </dgm:pt>
    <dgm:pt modelId="{87F95160-F092-4912-9BE7-25B9535FE28C}" type="pres">
      <dgm:prSet presAssocID="{E7AC2FCD-5F5E-4CC6-BFC8-504C43277F14}" presName="hierRoot2" presStyleCnt="0">
        <dgm:presLayoutVars>
          <dgm:hierBranch val="init"/>
        </dgm:presLayoutVars>
      </dgm:prSet>
      <dgm:spPr/>
    </dgm:pt>
    <dgm:pt modelId="{F97A03B7-BE08-4FCF-B40C-9925861FEEE1}" type="pres">
      <dgm:prSet presAssocID="{E7AC2FCD-5F5E-4CC6-BFC8-504C43277F14}" presName="rootComposite" presStyleCnt="0"/>
      <dgm:spPr/>
    </dgm:pt>
    <dgm:pt modelId="{2E4467F2-1BA3-4E13-B0B8-0ED5BC17A249}" type="pres">
      <dgm:prSet presAssocID="{E7AC2FCD-5F5E-4CC6-BFC8-504C43277F1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C41C08B-44A7-4C32-B926-9F87825FD383}" type="pres">
      <dgm:prSet presAssocID="{E7AC2FCD-5F5E-4CC6-BFC8-504C43277F14}" presName="rootConnector" presStyleLbl="node2" presStyleIdx="0" presStyleCnt="2"/>
      <dgm:spPr/>
      <dgm:t>
        <a:bodyPr/>
        <a:lstStyle/>
        <a:p>
          <a:endParaRPr lang="es-PE"/>
        </a:p>
      </dgm:t>
    </dgm:pt>
    <dgm:pt modelId="{66BE5E15-C5E5-4D60-8413-FA7B546D44CF}" type="pres">
      <dgm:prSet presAssocID="{E7AC2FCD-5F5E-4CC6-BFC8-504C43277F14}" presName="hierChild4" presStyleCnt="0"/>
      <dgm:spPr/>
    </dgm:pt>
    <dgm:pt modelId="{E0E5283C-D400-4222-8D8A-9721B15F00CA}" type="pres">
      <dgm:prSet presAssocID="{E7AC2FCD-5F5E-4CC6-BFC8-504C43277F14}" presName="hierChild5" presStyleCnt="0"/>
      <dgm:spPr/>
    </dgm:pt>
    <dgm:pt modelId="{80B8D1EF-8641-4C5C-9098-86D78D28D761}" type="pres">
      <dgm:prSet presAssocID="{C7D88DD6-FAC4-4D7A-A2C7-8603245B1B94}" presName="Name37" presStyleLbl="parChTrans1D2" presStyleIdx="1" presStyleCnt="2"/>
      <dgm:spPr/>
      <dgm:t>
        <a:bodyPr/>
        <a:lstStyle/>
        <a:p>
          <a:endParaRPr lang="es-PE"/>
        </a:p>
      </dgm:t>
    </dgm:pt>
    <dgm:pt modelId="{D790C662-0778-4665-9BE8-52AAD12AE6F0}" type="pres">
      <dgm:prSet presAssocID="{3FD8F893-2F5D-4892-AFF1-089E33EC9B50}" presName="hierRoot2" presStyleCnt="0">
        <dgm:presLayoutVars>
          <dgm:hierBranch val="init"/>
        </dgm:presLayoutVars>
      </dgm:prSet>
      <dgm:spPr/>
    </dgm:pt>
    <dgm:pt modelId="{CC7D8EFE-9202-468E-BC89-F3A04291608C}" type="pres">
      <dgm:prSet presAssocID="{3FD8F893-2F5D-4892-AFF1-089E33EC9B50}" presName="rootComposite" presStyleCnt="0"/>
      <dgm:spPr/>
    </dgm:pt>
    <dgm:pt modelId="{6F3901A7-8A13-4A59-897E-CB4C4E441E69}" type="pres">
      <dgm:prSet presAssocID="{3FD8F893-2F5D-4892-AFF1-089E33EC9B5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22160B0-8B70-4005-88B5-4048D909DE90}" type="pres">
      <dgm:prSet presAssocID="{3FD8F893-2F5D-4892-AFF1-089E33EC9B50}" presName="rootConnector" presStyleLbl="node2" presStyleIdx="1" presStyleCnt="2"/>
      <dgm:spPr/>
      <dgm:t>
        <a:bodyPr/>
        <a:lstStyle/>
        <a:p>
          <a:endParaRPr lang="es-PE"/>
        </a:p>
      </dgm:t>
    </dgm:pt>
    <dgm:pt modelId="{5592A23E-0833-4A48-ADF0-9FE36442CC9F}" type="pres">
      <dgm:prSet presAssocID="{3FD8F893-2F5D-4892-AFF1-089E33EC9B50}" presName="hierChild4" presStyleCnt="0"/>
      <dgm:spPr/>
    </dgm:pt>
    <dgm:pt modelId="{4138D4E3-C76D-48DD-B174-F21FF5DF64EA}" type="pres">
      <dgm:prSet presAssocID="{3FD8F893-2F5D-4892-AFF1-089E33EC9B50}" presName="hierChild5" presStyleCnt="0"/>
      <dgm:spPr/>
    </dgm:pt>
    <dgm:pt modelId="{E8D95E50-3411-48F3-9ABD-D67D18F2977C}" type="pres">
      <dgm:prSet presAssocID="{15CE4907-E45F-4BE0-93BB-95BEA4B2EC02}" presName="hierChild3" presStyleCnt="0"/>
      <dgm:spPr/>
    </dgm:pt>
  </dgm:ptLst>
  <dgm:cxnLst>
    <dgm:cxn modelId="{B6DD1CF5-125D-4F6F-B4FA-6434F32B003A}" srcId="{15CE4907-E45F-4BE0-93BB-95BEA4B2EC02}" destId="{E7AC2FCD-5F5E-4CC6-BFC8-504C43277F14}" srcOrd="0" destOrd="0" parTransId="{D761F941-CA81-453B-8AB7-F94823CC784F}" sibTransId="{DE7C630D-7AB2-4AFF-9A44-FDE64417977F}"/>
    <dgm:cxn modelId="{53C338DB-FCFE-4893-A608-6E3371984D1B}" type="presOf" srcId="{5C0EC4C6-A4B6-4F05-81AE-41CD799AECA6}" destId="{C08CEDBC-1821-413C-8740-1269B641F784}" srcOrd="0" destOrd="0" presId="urn:microsoft.com/office/officeart/2005/8/layout/orgChart1"/>
    <dgm:cxn modelId="{97D4C957-1E1D-4670-8814-ACBAF2326D40}" type="presOf" srcId="{C7D88DD6-FAC4-4D7A-A2C7-8603245B1B94}" destId="{80B8D1EF-8641-4C5C-9098-86D78D28D761}" srcOrd="0" destOrd="0" presId="urn:microsoft.com/office/officeart/2005/8/layout/orgChart1"/>
    <dgm:cxn modelId="{62C74437-2A98-4A10-8DA7-21AEEF4331AF}" srcId="{5C0EC4C6-A4B6-4F05-81AE-41CD799AECA6}" destId="{15CE4907-E45F-4BE0-93BB-95BEA4B2EC02}" srcOrd="0" destOrd="0" parTransId="{4AD6337E-8A68-4251-B7D9-B1415EF5A372}" sibTransId="{9EE0E578-9A91-4DCE-95EC-3A7700BB7D94}"/>
    <dgm:cxn modelId="{7455F3E7-10A2-4126-9B51-E0864A52B07E}" type="presOf" srcId="{D761F941-CA81-453B-8AB7-F94823CC784F}" destId="{DC6ABABE-9837-4A13-8C27-FB7245877D27}" srcOrd="0" destOrd="0" presId="urn:microsoft.com/office/officeart/2005/8/layout/orgChart1"/>
    <dgm:cxn modelId="{C2D4DF09-A8D7-4CB6-87B1-535280367DA1}" type="presOf" srcId="{E7AC2FCD-5F5E-4CC6-BFC8-504C43277F14}" destId="{BC41C08B-44A7-4C32-B926-9F87825FD383}" srcOrd="1" destOrd="0" presId="urn:microsoft.com/office/officeart/2005/8/layout/orgChart1"/>
    <dgm:cxn modelId="{BBDAC7E9-7554-404D-A099-E4DD45D5A543}" type="presOf" srcId="{15CE4907-E45F-4BE0-93BB-95BEA4B2EC02}" destId="{D14B5BF8-4F62-49AC-8E79-CB8D26170898}" srcOrd="0" destOrd="0" presId="urn:microsoft.com/office/officeart/2005/8/layout/orgChart1"/>
    <dgm:cxn modelId="{F7F37D4F-11D6-42D2-986F-22A54849848B}" type="presOf" srcId="{3FD8F893-2F5D-4892-AFF1-089E33EC9B50}" destId="{B22160B0-8B70-4005-88B5-4048D909DE90}" srcOrd="1" destOrd="0" presId="urn:microsoft.com/office/officeart/2005/8/layout/orgChart1"/>
    <dgm:cxn modelId="{328721AD-087B-469E-9F70-D55EB9CF3B21}" type="presOf" srcId="{3FD8F893-2F5D-4892-AFF1-089E33EC9B50}" destId="{6F3901A7-8A13-4A59-897E-CB4C4E441E69}" srcOrd="0" destOrd="0" presId="urn:microsoft.com/office/officeart/2005/8/layout/orgChart1"/>
    <dgm:cxn modelId="{FD9BF11B-495C-4481-9829-B5ADED47C9F6}" type="presOf" srcId="{E7AC2FCD-5F5E-4CC6-BFC8-504C43277F14}" destId="{2E4467F2-1BA3-4E13-B0B8-0ED5BC17A249}" srcOrd="0" destOrd="0" presId="urn:microsoft.com/office/officeart/2005/8/layout/orgChart1"/>
    <dgm:cxn modelId="{E41D89D2-B07B-4BA4-AACE-AF5480FCAA0C}" srcId="{15CE4907-E45F-4BE0-93BB-95BEA4B2EC02}" destId="{3FD8F893-2F5D-4892-AFF1-089E33EC9B50}" srcOrd="1" destOrd="0" parTransId="{C7D88DD6-FAC4-4D7A-A2C7-8603245B1B94}" sibTransId="{5A620E2D-C268-4AF7-93B8-993F11E29D89}"/>
    <dgm:cxn modelId="{B3719A28-EFA6-4903-AD74-B21385EFD000}" type="presOf" srcId="{15CE4907-E45F-4BE0-93BB-95BEA4B2EC02}" destId="{A18A6D60-BA8A-45BA-8AEE-D60E0A2B0B0A}" srcOrd="1" destOrd="0" presId="urn:microsoft.com/office/officeart/2005/8/layout/orgChart1"/>
    <dgm:cxn modelId="{680AC0FF-DE02-41CE-9A60-70AFA89033F7}" type="presParOf" srcId="{C08CEDBC-1821-413C-8740-1269B641F784}" destId="{40636978-6302-4022-9239-829337B18BFE}" srcOrd="0" destOrd="0" presId="urn:microsoft.com/office/officeart/2005/8/layout/orgChart1"/>
    <dgm:cxn modelId="{4337FB35-B60D-4637-8602-C7A0CACAA467}" type="presParOf" srcId="{40636978-6302-4022-9239-829337B18BFE}" destId="{28D01EC1-899F-43B4-AC42-A582F80909C1}" srcOrd="0" destOrd="0" presId="urn:microsoft.com/office/officeart/2005/8/layout/orgChart1"/>
    <dgm:cxn modelId="{903461F1-FBA3-450A-903F-DB9186852898}" type="presParOf" srcId="{28D01EC1-899F-43B4-AC42-A582F80909C1}" destId="{D14B5BF8-4F62-49AC-8E79-CB8D26170898}" srcOrd="0" destOrd="0" presId="urn:microsoft.com/office/officeart/2005/8/layout/orgChart1"/>
    <dgm:cxn modelId="{4298FE97-1FBD-48B5-9534-2EF0AD806CF8}" type="presParOf" srcId="{28D01EC1-899F-43B4-AC42-A582F80909C1}" destId="{A18A6D60-BA8A-45BA-8AEE-D60E0A2B0B0A}" srcOrd="1" destOrd="0" presId="urn:microsoft.com/office/officeart/2005/8/layout/orgChart1"/>
    <dgm:cxn modelId="{CD8C38E6-BC4A-465B-BE40-E7F0D2B30650}" type="presParOf" srcId="{40636978-6302-4022-9239-829337B18BFE}" destId="{5990CF03-09CC-414E-A5F6-73480B64E6DE}" srcOrd="1" destOrd="0" presId="urn:microsoft.com/office/officeart/2005/8/layout/orgChart1"/>
    <dgm:cxn modelId="{BC8116B5-41D3-4A70-8849-03AC101FFCCE}" type="presParOf" srcId="{5990CF03-09CC-414E-A5F6-73480B64E6DE}" destId="{DC6ABABE-9837-4A13-8C27-FB7245877D27}" srcOrd="0" destOrd="0" presId="urn:microsoft.com/office/officeart/2005/8/layout/orgChart1"/>
    <dgm:cxn modelId="{DB8CA619-9DEC-4E10-AEDD-C08F7F5653C7}" type="presParOf" srcId="{5990CF03-09CC-414E-A5F6-73480B64E6DE}" destId="{87F95160-F092-4912-9BE7-25B9535FE28C}" srcOrd="1" destOrd="0" presId="urn:microsoft.com/office/officeart/2005/8/layout/orgChart1"/>
    <dgm:cxn modelId="{2F134A9C-47FE-40B5-88CF-A2C594CB035E}" type="presParOf" srcId="{87F95160-F092-4912-9BE7-25B9535FE28C}" destId="{F97A03B7-BE08-4FCF-B40C-9925861FEEE1}" srcOrd="0" destOrd="0" presId="urn:microsoft.com/office/officeart/2005/8/layout/orgChart1"/>
    <dgm:cxn modelId="{429F2672-8633-43FB-BDCB-523C38803874}" type="presParOf" srcId="{F97A03B7-BE08-4FCF-B40C-9925861FEEE1}" destId="{2E4467F2-1BA3-4E13-B0B8-0ED5BC17A249}" srcOrd="0" destOrd="0" presId="urn:microsoft.com/office/officeart/2005/8/layout/orgChart1"/>
    <dgm:cxn modelId="{73582F4F-1417-4636-B8B6-B18333341220}" type="presParOf" srcId="{F97A03B7-BE08-4FCF-B40C-9925861FEEE1}" destId="{BC41C08B-44A7-4C32-B926-9F87825FD383}" srcOrd="1" destOrd="0" presId="urn:microsoft.com/office/officeart/2005/8/layout/orgChart1"/>
    <dgm:cxn modelId="{B6D0E002-03D2-43CB-8C7D-24C32FAFFF51}" type="presParOf" srcId="{87F95160-F092-4912-9BE7-25B9535FE28C}" destId="{66BE5E15-C5E5-4D60-8413-FA7B546D44CF}" srcOrd="1" destOrd="0" presId="urn:microsoft.com/office/officeart/2005/8/layout/orgChart1"/>
    <dgm:cxn modelId="{7016E556-F5AC-40EB-A8E9-125B4904F0B9}" type="presParOf" srcId="{87F95160-F092-4912-9BE7-25B9535FE28C}" destId="{E0E5283C-D400-4222-8D8A-9721B15F00CA}" srcOrd="2" destOrd="0" presId="urn:microsoft.com/office/officeart/2005/8/layout/orgChart1"/>
    <dgm:cxn modelId="{2A95EEA0-DC75-4123-BCD3-29EB8F3DFA7A}" type="presParOf" srcId="{5990CF03-09CC-414E-A5F6-73480B64E6DE}" destId="{80B8D1EF-8641-4C5C-9098-86D78D28D761}" srcOrd="2" destOrd="0" presId="urn:microsoft.com/office/officeart/2005/8/layout/orgChart1"/>
    <dgm:cxn modelId="{4CA8CA16-6814-4601-BD82-37F2F3A0E589}" type="presParOf" srcId="{5990CF03-09CC-414E-A5F6-73480B64E6DE}" destId="{D790C662-0778-4665-9BE8-52AAD12AE6F0}" srcOrd="3" destOrd="0" presId="urn:microsoft.com/office/officeart/2005/8/layout/orgChart1"/>
    <dgm:cxn modelId="{141A3796-2D4E-4CDC-A9E0-B7DC3C59C5C2}" type="presParOf" srcId="{D790C662-0778-4665-9BE8-52AAD12AE6F0}" destId="{CC7D8EFE-9202-468E-BC89-F3A04291608C}" srcOrd="0" destOrd="0" presId="urn:microsoft.com/office/officeart/2005/8/layout/orgChart1"/>
    <dgm:cxn modelId="{F3A0ED75-EE94-416D-8CE4-80383FADEF30}" type="presParOf" srcId="{CC7D8EFE-9202-468E-BC89-F3A04291608C}" destId="{6F3901A7-8A13-4A59-897E-CB4C4E441E69}" srcOrd="0" destOrd="0" presId="urn:microsoft.com/office/officeart/2005/8/layout/orgChart1"/>
    <dgm:cxn modelId="{F1D07140-DA50-4606-A77C-1F88740CAC56}" type="presParOf" srcId="{CC7D8EFE-9202-468E-BC89-F3A04291608C}" destId="{B22160B0-8B70-4005-88B5-4048D909DE90}" srcOrd="1" destOrd="0" presId="urn:microsoft.com/office/officeart/2005/8/layout/orgChart1"/>
    <dgm:cxn modelId="{F05ED386-091B-416E-848C-D634A7DF806E}" type="presParOf" srcId="{D790C662-0778-4665-9BE8-52AAD12AE6F0}" destId="{5592A23E-0833-4A48-ADF0-9FE36442CC9F}" srcOrd="1" destOrd="0" presId="urn:microsoft.com/office/officeart/2005/8/layout/orgChart1"/>
    <dgm:cxn modelId="{838658B5-7563-4F59-B4B0-EAEDB0442429}" type="presParOf" srcId="{D790C662-0778-4665-9BE8-52AAD12AE6F0}" destId="{4138D4E3-C76D-48DD-B174-F21FF5DF64EA}" srcOrd="2" destOrd="0" presId="urn:microsoft.com/office/officeart/2005/8/layout/orgChart1"/>
    <dgm:cxn modelId="{C3A0549F-8696-4B77-83B9-ACC1087351B5}" type="presParOf" srcId="{40636978-6302-4022-9239-829337B18BFE}" destId="{E8D95E50-3411-48F3-9ABD-D67D18F297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74EF2-1572-430D-B57E-ACEB12187C45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B1FC1DC9-68A0-498C-BE99-6D957BB79E41}">
      <dgm:prSet phldrT="[Texto]" custT="1"/>
      <dgm:spPr/>
      <dgm:t>
        <a:bodyPr/>
        <a:lstStyle/>
        <a:p>
          <a:r>
            <a:rPr lang="es-ES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 un sistema maximiza su eficiencia en términos de rapidez y bajo costo, probablemente se minimizará su eficiencia en términos de precisión y justicia de la solución de la controversia</a:t>
          </a:r>
          <a:endParaRPr lang="es-PE" sz="1600" b="0" dirty="0"/>
        </a:p>
      </dgm:t>
    </dgm:pt>
    <dgm:pt modelId="{4FBDD326-D9E1-4F4D-B2FA-981FAC2EE430}" type="parTrans" cxnId="{970D332E-DA9A-4FD6-A8D7-407FBFAE2AEF}">
      <dgm:prSet/>
      <dgm:spPr/>
      <dgm:t>
        <a:bodyPr/>
        <a:lstStyle/>
        <a:p>
          <a:endParaRPr lang="es-PE" b="1"/>
        </a:p>
      </dgm:t>
    </dgm:pt>
    <dgm:pt modelId="{940C821A-FA82-483D-A14E-5B0579087503}" type="sibTrans" cxnId="{970D332E-DA9A-4FD6-A8D7-407FBFAE2AEF}">
      <dgm:prSet/>
      <dgm:spPr/>
      <dgm:t>
        <a:bodyPr/>
        <a:lstStyle/>
        <a:p>
          <a:endParaRPr lang="es-PE" b="1"/>
        </a:p>
      </dgm:t>
    </dgm:pt>
    <dgm:pt modelId="{B2D509B2-2DEB-4FAF-ABCE-C638FEB0FFC6}">
      <dgm:prSet phldrT="[Texto]"/>
      <dgm:spPr/>
      <dgm:t>
        <a:bodyPr/>
        <a:lstStyle/>
        <a:p>
          <a:r>
            <a:rPr lang="es-ES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 se maximiza la eficiencia como precisión y justicia de la solución, probablemente se minimizará la eficiencia en términos de reducción de tiempo y dinero. </a:t>
          </a:r>
          <a:endParaRPr lang="es-PE" b="0" dirty="0"/>
        </a:p>
      </dgm:t>
    </dgm:pt>
    <dgm:pt modelId="{4BEFDA4E-4E60-445B-9597-C7B18B862059}" type="parTrans" cxnId="{E2D98F8D-ED24-45A6-82D1-DAF12C6B5DA3}">
      <dgm:prSet/>
      <dgm:spPr/>
      <dgm:t>
        <a:bodyPr/>
        <a:lstStyle/>
        <a:p>
          <a:endParaRPr lang="es-PE" b="1"/>
        </a:p>
      </dgm:t>
    </dgm:pt>
    <dgm:pt modelId="{3240F1F8-9544-4ECE-8C73-5C71E53D70C0}" type="sibTrans" cxnId="{E2D98F8D-ED24-45A6-82D1-DAF12C6B5DA3}">
      <dgm:prSet/>
      <dgm:spPr/>
      <dgm:t>
        <a:bodyPr/>
        <a:lstStyle/>
        <a:p>
          <a:endParaRPr lang="es-PE" b="1"/>
        </a:p>
      </dgm:t>
    </dgm:pt>
    <dgm:pt modelId="{A061A022-A644-408E-A929-5A3DB84B0264}" type="pres">
      <dgm:prSet presAssocID="{B7B74EF2-1572-430D-B57E-ACEB12187C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F285ECD-324B-4217-8C2E-AC09C3FCB0CC}" type="pres">
      <dgm:prSet presAssocID="{B1FC1DC9-68A0-498C-BE99-6D957BB79E4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A932670-CCE4-4C40-9039-9F77127BA5B2}" type="pres">
      <dgm:prSet presAssocID="{940C821A-FA82-483D-A14E-5B0579087503}" presName="sibTrans" presStyleCnt="0"/>
      <dgm:spPr/>
    </dgm:pt>
    <dgm:pt modelId="{9B9E7132-ED8A-4D24-BA20-5DACB5355CB1}" type="pres">
      <dgm:prSet presAssocID="{B2D509B2-2DEB-4FAF-ABCE-C638FEB0FF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70D332E-DA9A-4FD6-A8D7-407FBFAE2AEF}" srcId="{B7B74EF2-1572-430D-B57E-ACEB12187C45}" destId="{B1FC1DC9-68A0-498C-BE99-6D957BB79E41}" srcOrd="0" destOrd="0" parTransId="{4FBDD326-D9E1-4F4D-B2FA-981FAC2EE430}" sibTransId="{940C821A-FA82-483D-A14E-5B0579087503}"/>
    <dgm:cxn modelId="{13F041AC-C85B-4E95-A04E-754EDE0BCF27}" type="presOf" srcId="{B2D509B2-2DEB-4FAF-ABCE-C638FEB0FFC6}" destId="{9B9E7132-ED8A-4D24-BA20-5DACB5355CB1}" srcOrd="0" destOrd="0" presId="urn:microsoft.com/office/officeart/2005/8/layout/default"/>
    <dgm:cxn modelId="{E2D98F8D-ED24-45A6-82D1-DAF12C6B5DA3}" srcId="{B7B74EF2-1572-430D-B57E-ACEB12187C45}" destId="{B2D509B2-2DEB-4FAF-ABCE-C638FEB0FFC6}" srcOrd="1" destOrd="0" parTransId="{4BEFDA4E-4E60-445B-9597-C7B18B862059}" sibTransId="{3240F1F8-9544-4ECE-8C73-5C71E53D70C0}"/>
    <dgm:cxn modelId="{471D13FE-A22E-41CF-A28F-5EFEC5664252}" type="presOf" srcId="{B7B74EF2-1572-430D-B57E-ACEB12187C45}" destId="{A061A022-A644-408E-A929-5A3DB84B0264}" srcOrd="0" destOrd="0" presId="urn:microsoft.com/office/officeart/2005/8/layout/default"/>
    <dgm:cxn modelId="{BFF3EE63-4BE3-4884-90A8-5D4499977B01}" type="presOf" srcId="{B1FC1DC9-68A0-498C-BE99-6D957BB79E41}" destId="{FF285ECD-324B-4217-8C2E-AC09C3FCB0CC}" srcOrd="0" destOrd="0" presId="urn:microsoft.com/office/officeart/2005/8/layout/default"/>
    <dgm:cxn modelId="{95E762D6-2390-4C58-B014-C82E71DB7290}" type="presParOf" srcId="{A061A022-A644-408E-A929-5A3DB84B0264}" destId="{FF285ECD-324B-4217-8C2E-AC09C3FCB0CC}" srcOrd="0" destOrd="0" presId="urn:microsoft.com/office/officeart/2005/8/layout/default"/>
    <dgm:cxn modelId="{991EAF7C-8911-4CAA-B1F2-33AFBC2CE235}" type="presParOf" srcId="{A061A022-A644-408E-A929-5A3DB84B0264}" destId="{7A932670-CCE4-4C40-9039-9F77127BA5B2}" srcOrd="1" destOrd="0" presId="urn:microsoft.com/office/officeart/2005/8/layout/default"/>
    <dgm:cxn modelId="{D48DBFEF-9B11-4B8D-ADE4-E5DFB8A42286}" type="presParOf" srcId="{A061A022-A644-408E-A929-5A3DB84B0264}" destId="{9B9E7132-ED8A-4D24-BA20-5DACB5355C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1BD42-6C5B-4D01-89DD-923F927BA0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AF7936CC-D6A5-4BB0-AE60-94B78ADB111A}">
      <dgm:prSet phldrT="[Texto]"/>
      <dgm:spPr/>
      <dgm:t>
        <a:bodyPr/>
        <a:lstStyle/>
        <a:p>
          <a:r>
            <a:rPr 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¿Eficiencia de qué? </a:t>
          </a:r>
          <a:endParaRPr lang="es-PE" dirty="0"/>
        </a:p>
      </dgm:t>
    </dgm:pt>
    <dgm:pt modelId="{357081DB-6D3B-465A-BAD1-372C5842422A}" type="parTrans" cxnId="{D712612F-0F9F-449C-AE2B-7CD4A091E77A}">
      <dgm:prSet/>
      <dgm:spPr/>
      <dgm:t>
        <a:bodyPr/>
        <a:lstStyle/>
        <a:p>
          <a:endParaRPr lang="es-PE"/>
        </a:p>
      </dgm:t>
    </dgm:pt>
    <dgm:pt modelId="{EF337407-FA5A-44E9-856E-0C58B9CF7131}" type="sibTrans" cxnId="{D712612F-0F9F-449C-AE2B-7CD4A091E77A}">
      <dgm:prSet/>
      <dgm:spPr/>
      <dgm:t>
        <a:bodyPr/>
        <a:lstStyle/>
        <a:p>
          <a:endParaRPr lang="es-PE"/>
        </a:p>
      </dgm:t>
    </dgm:pt>
    <dgm:pt modelId="{31D5848F-8D92-432F-93F9-BA143B500388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de la causa</a:t>
          </a:r>
          <a:endParaRPr lang="es-PE" dirty="0"/>
        </a:p>
      </dgm:t>
    </dgm:pt>
    <dgm:pt modelId="{09706085-BDF6-4305-AC44-39E92260BD82}" type="parTrans" cxnId="{EA860FB7-5704-4352-85F8-C9461B1030B8}">
      <dgm:prSet/>
      <dgm:spPr/>
      <dgm:t>
        <a:bodyPr/>
        <a:lstStyle/>
        <a:p>
          <a:endParaRPr lang="es-PE"/>
        </a:p>
      </dgm:t>
    </dgm:pt>
    <dgm:pt modelId="{98016129-86EA-499D-8595-510F3E9CD978}" type="sibTrans" cxnId="{EA860FB7-5704-4352-85F8-C9461B1030B8}">
      <dgm:prSet/>
      <dgm:spPr/>
      <dgm:t>
        <a:bodyPr/>
        <a:lstStyle/>
        <a:p>
          <a:endParaRPr lang="es-PE"/>
        </a:p>
      </dgm:t>
    </dgm:pt>
    <dgm:pt modelId="{9742FF34-C500-492E-9B0C-88E948D4954C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de las pruebas </a:t>
          </a:r>
          <a:endParaRPr lang="es-PE" dirty="0"/>
        </a:p>
      </dgm:t>
    </dgm:pt>
    <dgm:pt modelId="{E5116802-098B-4EE6-BE9A-DA6A23EF9F79}" type="parTrans" cxnId="{996A3291-F450-4282-B1B5-509E42E48D59}">
      <dgm:prSet/>
      <dgm:spPr/>
      <dgm:t>
        <a:bodyPr/>
        <a:lstStyle/>
        <a:p>
          <a:endParaRPr lang="es-PE"/>
        </a:p>
      </dgm:t>
    </dgm:pt>
    <dgm:pt modelId="{76170E6B-8DF6-41C9-94CF-08377C8E94B1}" type="sibTrans" cxnId="{996A3291-F450-4282-B1B5-509E42E48D59}">
      <dgm:prSet/>
      <dgm:spPr/>
      <dgm:t>
        <a:bodyPr/>
        <a:lstStyle/>
        <a:p>
          <a:endParaRPr lang="es-PE"/>
        </a:p>
      </dgm:t>
    </dgm:pt>
    <dgm:pt modelId="{85265DA4-5D00-49F2-A8D6-7E8E5D0FDC3A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Discusión del caso, de cara a la decisión final</a:t>
          </a:r>
          <a:endParaRPr lang="es-PE" dirty="0"/>
        </a:p>
      </dgm:t>
    </dgm:pt>
    <dgm:pt modelId="{4E47B141-13ED-4E5B-AB53-3F471F1EB656}" type="parTrans" cxnId="{C17AE277-B1BB-4102-8114-1E266BC38788}">
      <dgm:prSet/>
      <dgm:spPr/>
      <dgm:t>
        <a:bodyPr/>
        <a:lstStyle/>
        <a:p>
          <a:endParaRPr lang="es-PE"/>
        </a:p>
      </dgm:t>
    </dgm:pt>
    <dgm:pt modelId="{E030B91E-6C4F-435B-AAB6-55C2C1F0DE3F}" type="sibTrans" cxnId="{C17AE277-B1BB-4102-8114-1E266BC38788}">
      <dgm:prSet/>
      <dgm:spPr/>
      <dgm:t>
        <a:bodyPr/>
        <a:lstStyle/>
        <a:p>
          <a:endParaRPr lang="es-PE"/>
        </a:p>
      </dgm:t>
    </dgm:pt>
    <dgm:pt modelId="{6A0BF574-D3B9-4A54-8A7A-F56777F7C144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eficiente presentación de la causa</a:t>
          </a:r>
          <a:endParaRPr lang="es-PE" dirty="0"/>
        </a:p>
      </dgm:t>
    </dgm:pt>
    <dgm:pt modelId="{6316FC02-6709-4790-9C4C-8EEE0FC60802}" type="parTrans" cxnId="{A8B650E5-A8E3-4FE3-B645-94B97CC815DA}">
      <dgm:prSet/>
      <dgm:spPr/>
      <dgm:t>
        <a:bodyPr/>
        <a:lstStyle/>
        <a:p>
          <a:endParaRPr lang="es-PE"/>
        </a:p>
      </dgm:t>
    </dgm:pt>
    <dgm:pt modelId="{680FDB6F-57EC-47DD-8A06-713B3E9798F3}" type="sibTrans" cxnId="{A8B650E5-A8E3-4FE3-B645-94B97CC815DA}">
      <dgm:prSet/>
      <dgm:spPr/>
      <dgm:t>
        <a:bodyPr/>
        <a:lstStyle/>
        <a:p>
          <a:endParaRPr lang="es-PE"/>
        </a:p>
      </dgm:t>
    </dgm:pt>
    <dgm:pt modelId="{B76B1ADE-066B-4C95-B6C9-CB997C154695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oral y escrita de la prueba</a:t>
          </a:r>
          <a:endParaRPr lang="es-PE" dirty="0"/>
        </a:p>
      </dgm:t>
    </dgm:pt>
    <dgm:pt modelId="{0A6C133B-8CA8-4C6E-815F-DFA11B96D7E4}" type="parTrans" cxnId="{AC0ABDBB-B179-4C62-9291-D27CAB57462C}">
      <dgm:prSet/>
      <dgm:spPr/>
      <dgm:t>
        <a:bodyPr/>
        <a:lstStyle/>
        <a:p>
          <a:endParaRPr lang="es-PE"/>
        </a:p>
      </dgm:t>
    </dgm:pt>
    <dgm:pt modelId="{B7442A0A-0EA1-411A-BD61-66133925D652}" type="sibTrans" cxnId="{AC0ABDBB-B179-4C62-9291-D27CAB57462C}">
      <dgm:prSet/>
      <dgm:spPr/>
      <dgm:t>
        <a:bodyPr/>
        <a:lstStyle/>
        <a:p>
          <a:endParaRPr lang="es-PE"/>
        </a:p>
      </dgm:t>
    </dgm:pt>
    <dgm:pt modelId="{E384A926-E8F2-475E-A0A3-DEA0D97B02B3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ideal de un juicio oral concentrado. </a:t>
          </a:r>
          <a:endParaRPr lang="es-PE" dirty="0"/>
        </a:p>
      </dgm:t>
    </dgm:pt>
    <dgm:pt modelId="{BF8255C0-48F8-4170-ABA2-EA311572F000}" type="parTrans" cxnId="{8EC754AE-66A4-4C72-B88F-A9A52E847B32}">
      <dgm:prSet/>
      <dgm:spPr/>
      <dgm:t>
        <a:bodyPr/>
        <a:lstStyle/>
        <a:p>
          <a:endParaRPr lang="es-PE"/>
        </a:p>
      </dgm:t>
    </dgm:pt>
    <dgm:pt modelId="{3C95D61E-3E92-4666-81B0-8481CA209276}" type="sibTrans" cxnId="{8EC754AE-66A4-4C72-B88F-A9A52E847B32}">
      <dgm:prSet/>
      <dgm:spPr/>
      <dgm:t>
        <a:bodyPr/>
        <a:lstStyle/>
        <a:p>
          <a:endParaRPr lang="es-PE"/>
        </a:p>
      </dgm:t>
    </dgm:pt>
    <dgm:pt modelId="{203FE869-46A7-44D9-9781-B7326B2EC15F}" type="pres">
      <dgm:prSet presAssocID="{83D1BD42-6C5B-4D01-89DD-923F927BA0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CEAA8B9F-8A30-44A2-9860-452E9C7221F9}" type="pres">
      <dgm:prSet presAssocID="{AF7936CC-D6A5-4BB0-AE60-94B78ADB111A}" presName="hierRoot1" presStyleCnt="0">
        <dgm:presLayoutVars>
          <dgm:hierBranch val="init"/>
        </dgm:presLayoutVars>
      </dgm:prSet>
      <dgm:spPr/>
    </dgm:pt>
    <dgm:pt modelId="{312693C4-873F-44C0-8502-D3BC996B21C6}" type="pres">
      <dgm:prSet presAssocID="{AF7936CC-D6A5-4BB0-AE60-94B78ADB111A}" presName="rootComposite1" presStyleCnt="0"/>
      <dgm:spPr/>
    </dgm:pt>
    <dgm:pt modelId="{BC40D4CA-125D-4F56-A52E-8EF53502C912}" type="pres">
      <dgm:prSet presAssocID="{AF7936CC-D6A5-4BB0-AE60-94B78ADB11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FB4FD3C-39F8-42AA-AD41-C0548C0B356D}" type="pres">
      <dgm:prSet presAssocID="{AF7936CC-D6A5-4BB0-AE60-94B78ADB111A}" presName="rootConnector1" presStyleLbl="node1" presStyleIdx="0" presStyleCnt="0"/>
      <dgm:spPr/>
      <dgm:t>
        <a:bodyPr/>
        <a:lstStyle/>
        <a:p>
          <a:endParaRPr lang="es-PE"/>
        </a:p>
      </dgm:t>
    </dgm:pt>
    <dgm:pt modelId="{BEA5CBEB-466B-4CE9-AE09-5861CA7EE380}" type="pres">
      <dgm:prSet presAssocID="{AF7936CC-D6A5-4BB0-AE60-94B78ADB111A}" presName="hierChild2" presStyleCnt="0"/>
      <dgm:spPr/>
    </dgm:pt>
    <dgm:pt modelId="{8C04EEED-EFC0-4346-ABA5-EDD296F38B10}" type="pres">
      <dgm:prSet presAssocID="{09706085-BDF6-4305-AC44-39E92260BD82}" presName="Name37" presStyleLbl="parChTrans1D2" presStyleIdx="0" presStyleCnt="3"/>
      <dgm:spPr/>
      <dgm:t>
        <a:bodyPr/>
        <a:lstStyle/>
        <a:p>
          <a:endParaRPr lang="es-PE"/>
        </a:p>
      </dgm:t>
    </dgm:pt>
    <dgm:pt modelId="{7C0B36F0-4942-4AFD-81D4-AA38A36FF377}" type="pres">
      <dgm:prSet presAssocID="{31D5848F-8D92-432F-93F9-BA143B500388}" presName="hierRoot2" presStyleCnt="0">
        <dgm:presLayoutVars>
          <dgm:hierBranch val="init"/>
        </dgm:presLayoutVars>
      </dgm:prSet>
      <dgm:spPr/>
    </dgm:pt>
    <dgm:pt modelId="{EBED469A-1350-49A1-A936-DBB21E754679}" type="pres">
      <dgm:prSet presAssocID="{31D5848F-8D92-432F-93F9-BA143B500388}" presName="rootComposite" presStyleCnt="0"/>
      <dgm:spPr/>
    </dgm:pt>
    <dgm:pt modelId="{009CA79B-EEFE-425F-9BC7-F1E3B433F764}" type="pres">
      <dgm:prSet presAssocID="{31D5848F-8D92-432F-93F9-BA143B5003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A5282860-7976-4B83-8B8A-EA7FD0AE8B3B}" type="pres">
      <dgm:prSet presAssocID="{31D5848F-8D92-432F-93F9-BA143B500388}" presName="rootConnector" presStyleLbl="node2" presStyleIdx="0" presStyleCnt="3"/>
      <dgm:spPr/>
      <dgm:t>
        <a:bodyPr/>
        <a:lstStyle/>
        <a:p>
          <a:endParaRPr lang="es-PE"/>
        </a:p>
      </dgm:t>
    </dgm:pt>
    <dgm:pt modelId="{2D04A3BB-D3B1-4870-B8D7-A640628FEFC6}" type="pres">
      <dgm:prSet presAssocID="{31D5848F-8D92-432F-93F9-BA143B500388}" presName="hierChild4" presStyleCnt="0"/>
      <dgm:spPr/>
    </dgm:pt>
    <dgm:pt modelId="{DF94A205-F386-4C7B-BF43-AD033727E527}" type="pres">
      <dgm:prSet presAssocID="{6316FC02-6709-4790-9C4C-8EEE0FC60802}" presName="Name37" presStyleLbl="parChTrans1D3" presStyleIdx="0" presStyleCnt="3"/>
      <dgm:spPr/>
      <dgm:t>
        <a:bodyPr/>
        <a:lstStyle/>
        <a:p>
          <a:endParaRPr lang="es-PE"/>
        </a:p>
      </dgm:t>
    </dgm:pt>
    <dgm:pt modelId="{28CDFC01-3B29-48BD-BB83-9E3575DF09B7}" type="pres">
      <dgm:prSet presAssocID="{6A0BF574-D3B9-4A54-8A7A-F56777F7C144}" presName="hierRoot2" presStyleCnt="0">
        <dgm:presLayoutVars>
          <dgm:hierBranch val="init"/>
        </dgm:presLayoutVars>
      </dgm:prSet>
      <dgm:spPr/>
    </dgm:pt>
    <dgm:pt modelId="{6942EECA-5396-40E0-B1DD-CA09E4FB3713}" type="pres">
      <dgm:prSet presAssocID="{6A0BF574-D3B9-4A54-8A7A-F56777F7C144}" presName="rootComposite" presStyleCnt="0"/>
      <dgm:spPr/>
    </dgm:pt>
    <dgm:pt modelId="{DED9F929-DF39-4A08-A39D-05566A80FB4A}" type="pres">
      <dgm:prSet presAssocID="{6A0BF574-D3B9-4A54-8A7A-F56777F7C14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A36B443-EBB8-4370-90A5-DDD09A36270F}" type="pres">
      <dgm:prSet presAssocID="{6A0BF574-D3B9-4A54-8A7A-F56777F7C144}" presName="rootConnector" presStyleLbl="node3" presStyleIdx="0" presStyleCnt="3"/>
      <dgm:spPr/>
      <dgm:t>
        <a:bodyPr/>
        <a:lstStyle/>
        <a:p>
          <a:endParaRPr lang="es-PE"/>
        </a:p>
      </dgm:t>
    </dgm:pt>
    <dgm:pt modelId="{6E341CF5-FF2F-4078-BB82-32A458534775}" type="pres">
      <dgm:prSet presAssocID="{6A0BF574-D3B9-4A54-8A7A-F56777F7C144}" presName="hierChild4" presStyleCnt="0"/>
      <dgm:spPr/>
    </dgm:pt>
    <dgm:pt modelId="{D5E9E856-5351-4CDB-88DB-2383F4305B94}" type="pres">
      <dgm:prSet presAssocID="{6A0BF574-D3B9-4A54-8A7A-F56777F7C144}" presName="hierChild5" presStyleCnt="0"/>
      <dgm:spPr/>
    </dgm:pt>
    <dgm:pt modelId="{2815F367-394B-4949-8BD7-78BDE80A58AC}" type="pres">
      <dgm:prSet presAssocID="{31D5848F-8D92-432F-93F9-BA143B500388}" presName="hierChild5" presStyleCnt="0"/>
      <dgm:spPr/>
    </dgm:pt>
    <dgm:pt modelId="{8CEF8F48-D239-4A14-B515-B33826123B96}" type="pres">
      <dgm:prSet presAssocID="{E5116802-098B-4EE6-BE9A-DA6A23EF9F79}" presName="Name37" presStyleLbl="parChTrans1D2" presStyleIdx="1" presStyleCnt="3"/>
      <dgm:spPr/>
      <dgm:t>
        <a:bodyPr/>
        <a:lstStyle/>
        <a:p>
          <a:endParaRPr lang="es-PE"/>
        </a:p>
      </dgm:t>
    </dgm:pt>
    <dgm:pt modelId="{1ABCA14E-FDC7-49C1-8FC5-F2D073DCA201}" type="pres">
      <dgm:prSet presAssocID="{9742FF34-C500-492E-9B0C-88E948D4954C}" presName="hierRoot2" presStyleCnt="0">
        <dgm:presLayoutVars>
          <dgm:hierBranch val="init"/>
        </dgm:presLayoutVars>
      </dgm:prSet>
      <dgm:spPr/>
    </dgm:pt>
    <dgm:pt modelId="{3226A36C-9A8F-4F50-B9F3-12253D577ED1}" type="pres">
      <dgm:prSet presAssocID="{9742FF34-C500-492E-9B0C-88E948D4954C}" presName="rootComposite" presStyleCnt="0"/>
      <dgm:spPr/>
    </dgm:pt>
    <dgm:pt modelId="{4450484B-C3CA-4D3A-BC22-CF16AA72579A}" type="pres">
      <dgm:prSet presAssocID="{9742FF34-C500-492E-9B0C-88E948D495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36951BC-ADAA-4A07-9E47-92CDC5DCBCA8}" type="pres">
      <dgm:prSet presAssocID="{9742FF34-C500-492E-9B0C-88E948D4954C}" presName="rootConnector" presStyleLbl="node2" presStyleIdx="1" presStyleCnt="3"/>
      <dgm:spPr/>
      <dgm:t>
        <a:bodyPr/>
        <a:lstStyle/>
        <a:p>
          <a:endParaRPr lang="es-PE"/>
        </a:p>
      </dgm:t>
    </dgm:pt>
    <dgm:pt modelId="{1E8DB5DF-E365-464A-B6F7-B79CA33D6FE8}" type="pres">
      <dgm:prSet presAssocID="{9742FF34-C500-492E-9B0C-88E948D4954C}" presName="hierChild4" presStyleCnt="0"/>
      <dgm:spPr/>
    </dgm:pt>
    <dgm:pt modelId="{D7772D81-879F-44EC-B7B9-D5753C2B62AD}" type="pres">
      <dgm:prSet presAssocID="{0A6C133B-8CA8-4C6E-815F-DFA11B96D7E4}" presName="Name37" presStyleLbl="parChTrans1D3" presStyleIdx="1" presStyleCnt="3"/>
      <dgm:spPr/>
      <dgm:t>
        <a:bodyPr/>
        <a:lstStyle/>
        <a:p>
          <a:endParaRPr lang="es-PE"/>
        </a:p>
      </dgm:t>
    </dgm:pt>
    <dgm:pt modelId="{78067C29-C7AD-45AF-8061-0AC33B80A85C}" type="pres">
      <dgm:prSet presAssocID="{B76B1ADE-066B-4C95-B6C9-CB997C154695}" presName="hierRoot2" presStyleCnt="0">
        <dgm:presLayoutVars>
          <dgm:hierBranch val="init"/>
        </dgm:presLayoutVars>
      </dgm:prSet>
      <dgm:spPr/>
    </dgm:pt>
    <dgm:pt modelId="{1675A700-3AF8-420E-BA07-81FCA3750233}" type="pres">
      <dgm:prSet presAssocID="{B76B1ADE-066B-4C95-B6C9-CB997C154695}" presName="rootComposite" presStyleCnt="0"/>
      <dgm:spPr/>
    </dgm:pt>
    <dgm:pt modelId="{4033A7E9-66CE-4727-9229-D1A3F68D387C}" type="pres">
      <dgm:prSet presAssocID="{B76B1ADE-066B-4C95-B6C9-CB997C15469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474B3B2-E003-4454-8B16-C60AB3BFDCE9}" type="pres">
      <dgm:prSet presAssocID="{B76B1ADE-066B-4C95-B6C9-CB997C154695}" presName="rootConnector" presStyleLbl="node3" presStyleIdx="1" presStyleCnt="3"/>
      <dgm:spPr/>
      <dgm:t>
        <a:bodyPr/>
        <a:lstStyle/>
        <a:p>
          <a:endParaRPr lang="es-PE"/>
        </a:p>
      </dgm:t>
    </dgm:pt>
    <dgm:pt modelId="{CC426C0C-46A4-4B2E-9915-CAF0E5E09ABF}" type="pres">
      <dgm:prSet presAssocID="{B76B1ADE-066B-4C95-B6C9-CB997C154695}" presName="hierChild4" presStyleCnt="0"/>
      <dgm:spPr/>
    </dgm:pt>
    <dgm:pt modelId="{185BA333-9758-49FB-A455-AF903D5555A2}" type="pres">
      <dgm:prSet presAssocID="{B76B1ADE-066B-4C95-B6C9-CB997C154695}" presName="hierChild5" presStyleCnt="0"/>
      <dgm:spPr/>
    </dgm:pt>
    <dgm:pt modelId="{4816DBD5-FB68-40BA-A454-7F33BC608672}" type="pres">
      <dgm:prSet presAssocID="{9742FF34-C500-492E-9B0C-88E948D4954C}" presName="hierChild5" presStyleCnt="0"/>
      <dgm:spPr/>
    </dgm:pt>
    <dgm:pt modelId="{FDC6D1ED-E84C-4DC5-B104-9F8404D3D42E}" type="pres">
      <dgm:prSet presAssocID="{4E47B141-13ED-4E5B-AB53-3F471F1EB656}" presName="Name37" presStyleLbl="parChTrans1D2" presStyleIdx="2" presStyleCnt="3"/>
      <dgm:spPr/>
      <dgm:t>
        <a:bodyPr/>
        <a:lstStyle/>
        <a:p>
          <a:endParaRPr lang="es-PE"/>
        </a:p>
      </dgm:t>
    </dgm:pt>
    <dgm:pt modelId="{2F58675B-909D-4052-B95F-F6723AE28920}" type="pres">
      <dgm:prSet presAssocID="{85265DA4-5D00-49F2-A8D6-7E8E5D0FDC3A}" presName="hierRoot2" presStyleCnt="0">
        <dgm:presLayoutVars>
          <dgm:hierBranch val="init"/>
        </dgm:presLayoutVars>
      </dgm:prSet>
      <dgm:spPr/>
    </dgm:pt>
    <dgm:pt modelId="{48CB678D-9AC9-410A-A380-EC1F10AB4BAB}" type="pres">
      <dgm:prSet presAssocID="{85265DA4-5D00-49F2-A8D6-7E8E5D0FDC3A}" presName="rootComposite" presStyleCnt="0"/>
      <dgm:spPr/>
    </dgm:pt>
    <dgm:pt modelId="{E498814B-6626-490E-8F71-0252FF5790D4}" type="pres">
      <dgm:prSet presAssocID="{85265DA4-5D00-49F2-A8D6-7E8E5D0FDC3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5C387BE2-9BA2-41E6-A3EA-1DC3D9D610AB}" type="pres">
      <dgm:prSet presAssocID="{85265DA4-5D00-49F2-A8D6-7E8E5D0FDC3A}" presName="rootConnector" presStyleLbl="node2" presStyleIdx="2" presStyleCnt="3"/>
      <dgm:spPr/>
      <dgm:t>
        <a:bodyPr/>
        <a:lstStyle/>
        <a:p>
          <a:endParaRPr lang="es-PE"/>
        </a:p>
      </dgm:t>
    </dgm:pt>
    <dgm:pt modelId="{29BF6380-4AB0-434E-BBE0-ECFDED72D685}" type="pres">
      <dgm:prSet presAssocID="{85265DA4-5D00-49F2-A8D6-7E8E5D0FDC3A}" presName="hierChild4" presStyleCnt="0"/>
      <dgm:spPr/>
    </dgm:pt>
    <dgm:pt modelId="{9A3030FB-39CF-4AB9-8858-2359D20ED978}" type="pres">
      <dgm:prSet presAssocID="{BF8255C0-48F8-4170-ABA2-EA311572F000}" presName="Name37" presStyleLbl="parChTrans1D3" presStyleIdx="2" presStyleCnt="3"/>
      <dgm:spPr/>
      <dgm:t>
        <a:bodyPr/>
        <a:lstStyle/>
        <a:p>
          <a:endParaRPr lang="es-PE"/>
        </a:p>
      </dgm:t>
    </dgm:pt>
    <dgm:pt modelId="{F07EC4C0-54C1-4E71-B308-082E360D7266}" type="pres">
      <dgm:prSet presAssocID="{E384A926-E8F2-475E-A0A3-DEA0D97B02B3}" presName="hierRoot2" presStyleCnt="0">
        <dgm:presLayoutVars>
          <dgm:hierBranch val="init"/>
        </dgm:presLayoutVars>
      </dgm:prSet>
      <dgm:spPr/>
    </dgm:pt>
    <dgm:pt modelId="{B8A1A25B-8695-4BF0-91B6-1860EDB9A7E0}" type="pres">
      <dgm:prSet presAssocID="{E384A926-E8F2-475E-A0A3-DEA0D97B02B3}" presName="rootComposite" presStyleCnt="0"/>
      <dgm:spPr/>
    </dgm:pt>
    <dgm:pt modelId="{BD9988E2-FBFC-4740-B575-B15929AB7507}" type="pres">
      <dgm:prSet presAssocID="{E384A926-E8F2-475E-A0A3-DEA0D97B02B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A0CF2B2-663D-46B4-B26D-111AA9572E5E}" type="pres">
      <dgm:prSet presAssocID="{E384A926-E8F2-475E-A0A3-DEA0D97B02B3}" presName="rootConnector" presStyleLbl="node3" presStyleIdx="2" presStyleCnt="3"/>
      <dgm:spPr/>
      <dgm:t>
        <a:bodyPr/>
        <a:lstStyle/>
        <a:p>
          <a:endParaRPr lang="es-PE"/>
        </a:p>
      </dgm:t>
    </dgm:pt>
    <dgm:pt modelId="{4AF6649F-F88F-41C7-BF0D-075CF25D8A39}" type="pres">
      <dgm:prSet presAssocID="{E384A926-E8F2-475E-A0A3-DEA0D97B02B3}" presName="hierChild4" presStyleCnt="0"/>
      <dgm:spPr/>
    </dgm:pt>
    <dgm:pt modelId="{D409F12F-228E-455F-83BB-1D9250EDE3E9}" type="pres">
      <dgm:prSet presAssocID="{E384A926-E8F2-475E-A0A3-DEA0D97B02B3}" presName="hierChild5" presStyleCnt="0"/>
      <dgm:spPr/>
    </dgm:pt>
    <dgm:pt modelId="{AEC17BA8-335A-446E-A737-0B28872A0B8D}" type="pres">
      <dgm:prSet presAssocID="{85265DA4-5D00-49F2-A8D6-7E8E5D0FDC3A}" presName="hierChild5" presStyleCnt="0"/>
      <dgm:spPr/>
    </dgm:pt>
    <dgm:pt modelId="{ECC0CF19-CE89-4DDE-A10F-E0011AD72F04}" type="pres">
      <dgm:prSet presAssocID="{AF7936CC-D6A5-4BB0-AE60-94B78ADB111A}" presName="hierChild3" presStyleCnt="0"/>
      <dgm:spPr/>
    </dgm:pt>
  </dgm:ptLst>
  <dgm:cxnLst>
    <dgm:cxn modelId="{8EC754AE-66A4-4C72-B88F-A9A52E847B32}" srcId="{85265DA4-5D00-49F2-A8D6-7E8E5D0FDC3A}" destId="{E384A926-E8F2-475E-A0A3-DEA0D97B02B3}" srcOrd="0" destOrd="0" parTransId="{BF8255C0-48F8-4170-ABA2-EA311572F000}" sibTransId="{3C95D61E-3E92-4666-81B0-8481CA209276}"/>
    <dgm:cxn modelId="{0F51DA6A-1B8E-40A6-A5F1-07561119A833}" type="presOf" srcId="{B76B1ADE-066B-4C95-B6C9-CB997C154695}" destId="{4033A7E9-66CE-4727-9229-D1A3F68D387C}" srcOrd="0" destOrd="0" presId="urn:microsoft.com/office/officeart/2005/8/layout/orgChart1"/>
    <dgm:cxn modelId="{D712612F-0F9F-449C-AE2B-7CD4A091E77A}" srcId="{83D1BD42-6C5B-4D01-89DD-923F927BA0CD}" destId="{AF7936CC-D6A5-4BB0-AE60-94B78ADB111A}" srcOrd="0" destOrd="0" parTransId="{357081DB-6D3B-465A-BAD1-372C5842422A}" sibTransId="{EF337407-FA5A-44E9-856E-0C58B9CF7131}"/>
    <dgm:cxn modelId="{589B5A20-E9A4-41C9-96E0-2C2F72AF2C1E}" type="presOf" srcId="{B76B1ADE-066B-4C95-B6C9-CB997C154695}" destId="{1474B3B2-E003-4454-8B16-C60AB3BFDCE9}" srcOrd="1" destOrd="0" presId="urn:microsoft.com/office/officeart/2005/8/layout/orgChart1"/>
    <dgm:cxn modelId="{3109A015-CFB4-4321-A4AE-B15A817F1895}" type="presOf" srcId="{9742FF34-C500-492E-9B0C-88E948D4954C}" destId="{4450484B-C3CA-4D3A-BC22-CF16AA72579A}" srcOrd="0" destOrd="0" presId="urn:microsoft.com/office/officeart/2005/8/layout/orgChart1"/>
    <dgm:cxn modelId="{996A3291-F450-4282-B1B5-509E42E48D59}" srcId="{AF7936CC-D6A5-4BB0-AE60-94B78ADB111A}" destId="{9742FF34-C500-492E-9B0C-88E948D4954C}" srcOrd="1" destOrd="0" parTransId="{E5116802-098B-4EE6-BE9A-DA6A23EF9F79}" sibTransId="{76170E6B-8DF6-41C9-94CF-08377C8E94B1}"/>
    <dgm:cxn modelId="{EA860FB7-5704-4352-85F8-C9461B1030B8}" srcId="{AF7936CC-D6A5-4BB0-AE60-94B78ADB111A}" destId="{31D5848F-8D92-432F-93F9-BA143B500388}" srcOrd="0" destOrd="0" parTransId="{09706085-BDF6-4305-AC44-39E92260BD82}" sibTransId="{98016129-86EA-499D-8595-510F3E9CD978}"/>
    <dgm:cxn modelId="{A96DB8D1-6032-4A41-B953-C0468C2D9932}" type="presOf" srcId="{85265DA4-5D00-49F2-A8D6-7E8E5D0FDC3A}" destId="{E498814B-6626-490E-8F71-0252FF5790D4}" srcOrd="0" destOrd="0" presId="urn:microsoft.com/office/officeart/2005/8/layout/orgChart1"/>
    <dgm:cxn modelId="{2965B28B-62BB-41E4-B332-B4FC58D5AE54}" type="presOf" srcId="{09706085-BDF6-4305-AC44-39E92260BD82}" destId="{8C04EEED-EFC0-4346-ABA5-EDD296F38B10}" srcOrd="0" destOrd="0" presId="urn:microsoft.com/office/officeart/2005/8/layout/orgChart1"/>
    <dgm:cxn modelId="{7615508A-90A4-414A-9FFF-C06E10BC56F0}" type="presOf" srcId="{31D5848F-8D92-432F-93F9-BA143B500388}" destId="{009CA79B-EEFE-425F-9BC7-F1E3B433F764}" srcOrd="0" destOrd="0" presId="urn:microsoft.com/office/officeart/2005/8/layout/orgChart1"/>
    <dgm:cxn modelId="{8900DF4E-CE37-4B55-9D18-4F8DE9C3E5E5}" type="presOf" srcId="{4E47B141-13ED-4E5B-AB53-3F471F1EB656}" destId="{FDC6D1ED-E84C-4DC5-B104-9F8404D3D42E}" srcOrd="0" destOrd="0" presId="urn:microsoft.com/office/officeart/2005/8/layout/orgChart1"/>
    <dgm:cxn modelId="{A8B650E5-A8E3-4FE3-B645-94B97CC815DA}" srcId="{31D5848F-8D92-432F-93F9-BA143B500388}" destId="{6A0BF574-D3B9-4A54-8A7A-F56777F7C144}" srcOrd="0" destOrd="0" parTransId="{6316FC02-6709-4790-9C4C-8EEE0FC60802}" sibTransId="{680FDB6F-57EC-47DD-8A06-713B3E9798F3}"/>
    <dgm:cxn modelId="{C71E1041-0619-4EEC-BCB8-1FB798D27BD8}" type="presOf" srcId="{AF7936CC-D6A5-4BB0-AE60-94B78ADB111A}" destId="{FFB4FD3C-39F8-42AA-AD41-C0548C0B356D}" srcOrd="1" destOrd="0" presId="urn:microsoft.com/office/officeart/2005/8/layout/orgChart1"/>
    <dgm:cxn modelId="{FCCC4A48-D937-432D-A523-F1600243110F}" type="presOf" srcId="{31D5848F-8D92-432F-93F9-BA143B500388}" destId="{A5282860-7976-4B83-8B8A-EA7FD0AE8B3B}" srcOrd="1" destOrd="0" presId="urn:microsoft.com/office/officeart/2005/8/layout/orgChart1"/>
    <dgm:cxn modelId="{AA858BD4-A0E6-462C-B49A-7D7E9C211436}" type="presOf" srcId="{E384A926-E8F2-475E-A0A3-DEA0D97B02B3}" destId="{CA0CF2B2-663D-46B4-B26D-111AA9572E5E}" srcOrd="1" destOrd="0" presId="urn:microsoft.com/office/officeart/2005/8/layout/orgChart1"/>
    <dgm:cxn modelId="{D586EE25-2CF5-4827-BF06-2D9A06E9405F}" type="presOf" srcId="{BF8255C0-48F8-4170-ABA2-EA311572F000}" destId="{9A3030FB-39CF-4AB9-8858-2359D20ED978}" srcOrd="0" destOrd="0" presId="urn:microsoft.com/office/officeart/2005/8/layout/orgChart1"/>
    <dgm:cxn modelId="{41B07C67-EEE7-479C-8B54-239E871AF1DA}" type="presOf" srcId="{0A6C133B-8CA8-4C6E-815F-DFA11B96D7E4}" destId="{D7772D81-879F-44EC-B7B9-D5753C2B62AD}" srcOrd="0" destOrd="0" presId="urn:microsoft.com/office/officeart/2005/8/layout/orgChart1"/>
    <dgm:cxn modelId="{A2633CFC-606C-4A49-B3CB-C5946C84E041}" type="presOf" srcId="{E384A926-E8F2-475E-A0A3-DEA0D97B02B3}" destId="{BD9988E2-FBFC-4740-B575-B15929AB7507}" srcOrd="0" destOrd="0" presId="urn:microsoft.com/office/officeart/2005/8/layout/orgChart1"/>
    <dgm:cxn modelId="{20BB59B5-714F-4FA3-A25C-2ADDA1D67950}" type="presOf" srcId="{6A0BF574-D3B9-4A54-8A7A-F56777F7C144}" destId="{7A36B443-EBB8-4370-90A5-DDD09A36270F}" srcOrd="1" destOrd="0" presId="urn:microsoft.com/office/officeart/2005/8/layout/orgChart1"/>
    <dgm:cxn modelId="{A783A641-A2B0-4507-9498-00D1778B0E56}" type="presOf" srcId="{83D1BD42-6C5B-4D01-89DD-923F927BA0CD}" destId="{203FE869-46A7-44D9-9781-B7326B2EC15F}" srcOrd="0" destOrd="0" presId="urn:microsoft.com/office/officeart/2005/8/layout/orgChart1"/>
    <dgm:cxn modelId="{356DEBA3-F751-478D-8859-DA69DB815179}" type="presOf" srcId="{85265DA4-5D00-49F2-A8D6-7E8E5D0FDC3A}" destId="{5C387BE2-9BA2-41E6-A3EA-1DC3D9D610AB}" srcOrd="1" destOrd="0" presId="urn:microsoft.com/office/officeart/2005/8/layout/orgChart1"/>
    <dgm:cxn modelId="{146223EF-163A-4EC6-9E42-6C87919DD595}" type="presOf" srcId="{6316FC02-6709-4790-9C4C-8EEE0FC60802}" destId="{DF94A205-F386-4C7B-BF43-AD033727E527}" srcOrd="0" destOrd="0" presId="urn:microsoft.com/office/officeart/2005/8/layout/orgChart1"/>
    <dgm:cxn modelId="{20091688-74F2-4094-B48E-1873768B7730}" type="presOf" srcId="{9742FF34-C500-492E-9B0C-88E948D4954C}" destId="{436951BC-ADAA-4A07-9E47-92CDC5DCBCA8}" srcOrd="1" destOrd="0" presId="urn:microsoft.com/office/officeart/2005/8/layout/orgChart1"/>
    <dgm:cxn modelId="{C17AE277-B1BB-4102-8114-1E266BC38788}" srcId="{AF7936CC-D6A5-4BB0-AE60-94B78ADB111A}" destId="{85265DA4-5D00-49F2-A8D6-7E8E5D0FDC3A}" srcOrd="2" destOrd="0" parTransId="{4E47B141-13ED-4E5B-AB53-3F471F1EB656}" sibTransId="{E030B91E-6C4F-435B-AAB6-55C2C1F0DE3F}"/>
    <dgm:cxn modelId="{FDEF9213-754C-4674-8AAF-437977C37494}" type="presOf" srcId="{6A0BF574-D3B9-4A54-8A7A-F56777F7C144}" destId="{DED9F929-DF39-4A08-A39D-05566A80FB4A}" srcOrd="0" destOrd="0" presId="urn:microsoft.com/office/officeart/2005/8/layout/orgChart1"/>
    <dgm:cxn modelId="{AC0ABDBB-B179-4C62-9291-D27CAB57462C}" srcId="{9742FF34-C500-492E-9B0C-88E948D4954C}" destId="{B76B1ADE-066B-4C95-B6C9-CB997C154695}" srcOrd="0" destOrd="0" parTransId="{0A6C133B-8CA8-4C6E-815F-DFA11B96D7E4}" sibTransId="{B7442A0A-0EA1-411A-BD61-66133925D652}"/>
    <dgm:cxn modelId="{D0F23FAF-C2C0-44A1-8F84-B48420AFADDC}" type="presOf" srcId="{E5116802-098B-4EE6-BE9A-DA6A23EF9F79}" destId="{8CEF8F48-D239-4A14-B515-B33826123B96}" srcOrd="0" destOrd="0" presId="urn:microsoft.com/office/officeart/2005/8/layout/orgChart1"/>
    <dgm:cxn modelId="{FC29A1FB-A874-4DB2-BDA4-BF3D5076FAF0}" type="presOf" srcId="{AF7936CC-D6A5-4BB0-AE60-94B78ADB111A}" destId="{BC40D4CA-125D-4F56-A52E-8EF53502C912}" srcOrd="0" destOrd="0" presId="urn:microsoft.com/office/officeart/2005/8/layout/orgChart1"/>
    <dgm:cxn modelId="{950FDEFF-75B8-4553-9E27-D4FF773E5013}" type="presParOf" srcId="{203FE869-46A7-44D9-9781-B7326B2EC15F}" destId="{CEAA8B9F-8A30-44A2-9860-452E9C7221F9}" srcOrd="0" destOrd="0" presId="urn:microsoft.com/office/officeart/2005/8/layout/orgChart1"/>
    <dgm:cxn modelId="{74733D8B-DE60-46FE-A47E-FED63E70C4F9}" type="presParOf" srcId="{CEAA8B9F-8A30-44A2-9860-452E9C7221F9}" destId="{312693C4-873F-44C0-8502-D3BC996B21C6}" srcOrd="0" destOrd="0" presId="urn:microsoft.com/office/officeart/2005/8/layout/orgChart1"/>
    <dgm:cxn modelId="{3DE729A2-33DF-4151-AE40-49D52674BAE0}" type="presParOf" srcId="{312693C4-873F-44C0-8502-D3BC996B21C6}" destId="{BC40D4CA-125D-4F56-A52E-8EF53502C912}" srcOrd="0" destOrd="0" presId="urn:microsoft.com/office/officeart/2005/8/layout/orgChart1"/>
    <dgm:cxn modelId="{90B75822-611C-4E3E-8EAC-3399D9D7CA7F}" type="presParOf" srcId="{312693C4-873F-44C0-8502-D3BC996B21C6}" destId="{FFB4FD3C-39F8-42AA-AD41-C0548C0B356D}" srcOrd="1" destOrd="0" presId="urn:microsoft.com/office/officeart/2005/8/layout/orgChart1"/>
    <dgm:cxn modelId="{210C86AD-2B87-461C-9945-8471A7EA32FA}" type="presParOf" srcId="{CEAA8B9F-8A30-44A2-9860-452E9C7221F9}" destId="{BEA5CBEB-466B-4CE9-AE09-5861CA7EE380}" srcOrd="1" destOrd="0" presId="urn:microsoft.com/office/officeart/2005/8/layout/orgChart1"/>
    <dgm:cxn modelId="{00C80B8C-0430-4709-9B5E-FCE0B35A8CAC}" type="presParOf" srcId="{BEA5CBEB-466B-4CE9-AE09-5861CA7EE380}" destId="{8C04EEED-EFC0-4346-ABA5-EDD296F38B10}" srcOrd="0" destOrd="0" presId="urn:microsoft.com/office/officeart/2005/8/layout/orgChart1"/>
    <dgm:cxn modelId="{E68E0CB2-BDBA-4A8D-A5C8-CEC8517F3EA1}" type="presParOf" srcId="{BEA5CBEB-466B-4CE9-AE09-5861CA7EE380}" destId="{7C0B36F0-4942-4AFD-81D4-AA38A36FF377}" srcOrd="1" destOrd="0" presId="urn:microsoft.com/office/officeart/2005/8/layout/orgChart1"/>
    <dgm:cxn modelId="{C3324AF9-9885-4020-B822-43C75CD58514}" type="presParOf" srcId="{7C0B36F0-4942-4AFD-81D4-AA38A36FF377}" destId="{EBED469A-1350-49A1-A936-DBB21E754679}" srcOrd="0" destOrd="0" presId="urn:microsoft.com/office/officeart/2005/8/layout/orgChart1"/>
    <dgm:cxn modelId="{123EB550-5DD4-4F46-8D61-B717032723EF}" type="presParOf" srcId="{EBED469A-1350-49A1-A936-DBB21E754679}" destId="{009CA79B-EEFE-425F-9BC7-F1E3B433F764}" srcOrd="0" destOrd="0" presId="urn:microsoft.com/office/officeart/2005/8/layout/orgChart1"/>
    <dgm:cxn modelId="{BAC649C0-4E66-48BB-8424-19EED076F18C}" type="presParOf" srcId="{EBED469A-1350-49A1-A936-DBB21E754679}" destId="{A5282860-7976-4B83-8B8A-EA7FD0AE8B3B}" srcOrd="1" destOrd="0" presId="urn:microsoft.com/office/officeart/2005/8/layout/orgChart1"/>
    <dgm:cxn modelId="{A7F28864-AFAF-433F-974A-B755CD585C42}" type="presParOf" srcId="{7C0B36F0-4942-4AFD-81D4-AA38A36FF377}" destId="{2D04A3BB-D3B1-4870-B8D7-A640628FEFC6}" srcOrd="1" destOrd="0" presId="urn:microsoft.com/office/officeart/2005/8/layout/orgChart1"/>
    <dgm:cxn modelId="{2FA0125B-E787-4DF5-9875-EA8BF378C637}" type="presParOf" srcId="{2D04A3BB-D3B1-4870-B8D7-A640628FEFC6}" destId="{DF94A205-F386-4C7B-BF43-AD033727E527}" srcOrd="0" destOrd="0" presId="urn:microsoft.com/office/officeart/2005/8/layout/orgChart1"/>
    <dgm:cxn modelId="{18036193-CA83-49DE-A113-5BF0155E994F}" type="presParOf" srcId="{2D04A3BB-D3B1-4870-B8D7-A640628FEFC6}" destId="{28CDFC01-3B29-48BD-BB83-9E3575DF09B7}" srcOrd="1" destOrd="0" presId="urn:microsoft.com/office/officeart/2005/8/layout/orgChart1"/>
    <dgm:cxn modelId="{D1744AD0-7A9C-4CF4-A32D-1DA9E99D169F}" type="presParOf" srcId="{28CDFC01-3B29-48BD-BB83-9E3575DF09B7}" destId="{6942EECA-5396-40E0-B1DD-CA09E4FB3713}" srcOrd="0" destOrd="0" presId="urn:microsoft.com/office/officeart/2005/8/layout/orgChart1"/>
    <dgm:cxn modelId="{AD5FCB2C-B871-4A16-B681-E88C34BF0A88}" type="presParOf" srcId="{6942EECA-5396-40E0-B1DD-CA09E4FB3713}" destId="{DED9F929-DF39-4A08-A39D-05566A80FB4A}" srcOrd="0" destOrd="0" presId="urn:microsoft.com/office/officeart/2005/8/layout/orgChart1"/>
    <dgm:cxn modelId="{7B482723-4C07-4C07-BB9E-794FE6475D96}" type="presParOf" srcId="{6942EECA-5396-40E0-B1DD-CA09E4FB3713}" destId="{7A36B443-EBB8-4370-90A5-DDD09A36270F}" srcOrd="1" destOrd="0" presId="urn:microsoft.com/office/officeart/2005/8/layout/orgChart1"/>
    <dgm:cxn modelId="{2348F4FD-AE78-45FA-9978-CAAE7DEFB778}" type="presParOf" srcId="{28CDFC01-3B29-48BD-BB83-9E3575DF09B7}" destId="{6E341CF5-FF2F-4078-BB82-32A458534775}" srcOrd="1" destOrd="0" presId="urn:microsoft.com/office/officeart/2005/8/layout/orgChart1"/>
    <dgm:cxn modelId="{76B85B28-E457-4AF2-86DB-E700602E7845}" type="presParOf" srcId="{28CDFC01-3B29-48BD-BB83-9E3575DF09B7}" destId="{D5E9E856-5351-4CDB-88DB-2383F4305B94}" srcOrd="2" destOrd="0" presId="urn:microsoft.com/office/officeart/2005/8/layout/orgChart1"/>
    <dgm:cxn modelId="{A97147DC-A1A8-4B8C-BFDB-D3702C2AB47D}" type="presParOf" srcId="{7C0B36F0-4942-4AFD-81D4-AA38A36FF377}" destId="{2815F367-394B-4949-8BD7-78BDE80A58AC}" srcOrd="2" destOrd="0" presId="urn:microsoft.com/office/officeart/2005/8/layout/orgChart1"/>
    <dgm:cxn modelId="{F7962C0F-5452-4A4A-9E9C-732C8D5BDD95}" type="presParOf" srcId="{BEA5CBEB-466B-4CE9-AE09-5861CA7EE380}" destId="{8CEF8F48-D239-4A14-B515-B33826123B96}" srcOrd="2" destOrd="0" presId="urn:microsoft.com/office/officeart/2005/8/layout/orgChart1"/>
    <dgm:cxn modelId="{B6E98E69-65FC-412D-BBE1-E512ED76F93F}" type="presParOf" srcId="{BEA5CBEB-466B-4CE9-AE09-5861CA7EE380}" destId="{1ABCA14E-FDC7-49C1-8FC5-F2D073DCA201}" srcOrd="3" destOrd="0" presId="urn:microsoft.com/office/officeart/2005/8/layout/orgChart1"/>
    <dgm:cxn modelId="{76F2A1CC-B44E-4198-8B42-D55C4401145F}" type="presParOf" srcId="{1ABCA14E-FDC7-49C1-8FC5-F2D073DCA201}" destId="{3226A36C-9A8F-4F50-B9F3-12253D577ED1}" srcOrd="0" destOrd="0" presId="urn:microsoft.com/office/officeart/2005/8/layout/orgChart1"/>
    <dgm:cxn modelId="{A472F109-E0A9-474C-8739-8EC766778330}" type="presParOf" srcId="{3226A36C-9A8F-4F50-B9F3-12253D577ED1}" destId="{4450484B-C3CA-4D3A-BC22-CF16AA72579A}" srcOrd="0" destOrd="0" presId="urn:microsoft.com/office/officeart/2005/8/layout/orgChart1"/>
    <dgm:cxn modelId="{3E7C6706-88D5-46D5-8B92-F149F092E693}" type="presParOf" srcId="{3226A36C-9A8F-4F50-B9F3-12253D577ED1}" destId="{436951BC-ADAA-4A07-9E47-92CDC5DCBCA8}" srcOrd="1" destOrd="0" presId="urn:microsoft.com/office/officeart/2005/8/layout/orgChart1"/>
    <dgm:cxn modelId="{4E1BFA04-5238-4C20-A92D-0130D9F42731}" type="presParOf" srcId="{1ABCA14E-FDC7-49C1-8FC5-F2D073DCA201}" destId="{1E8DB5DF-E365-464A-B6F7-B79CA33D6FE8}" srcOrd="1" destOrd="0" presId="urn:microsoft.com/office/officeart/2005/8/layout/orgChart1"/>
    <dgm:cxn modelId="{D57687C2-3AB4-453C-B144-C5B86417E134}" type="presParOf" srcId="{1E8DB5DF-E365-464A-B6F7-B79CA33D6FE8}" destId="{D7772D81-879F-44EC-B7B9-D5753C2B62AD}" srcOrd="0" destOrd="0" presId="urn:microsoft.com/office/officeart/2005/8/layout/orgChart1"/>
    <dgm:cxn modelId="{161A4208-DF8B-4D00-95A4-7AA1841E28AC}" type="presParOf" srcId="{1E8DB5DF-E365-464A-B6F7-B79CA33D6FE8}" destId="{78067C29-C7AD-45AF-8061-0AC33B80A85C}" srcOrd="1" destOrd="0" presId="urn:microsoft.com/office/officeart/2005/8/layout/orgChart1"/>
    <dgm:cxn modelId="{ABEB105C-798A-46ED-BDBF-BCF0877DC28C}" type="presParOf" srcId="{78067C29-C7AD-45AF-8061-0AC33B80A85C}" destId="{1675A700-3AF8-420E-BA07-81FCA3750233}" srcOrd="0" destOrd="0" presId="urn:microsoft.com/office/officeart/2005/8/layout/orgChart1"/>
    <dgm:cxn modelId="{0FB53BFF-5411-4112-AA21-138D1C552EB0}" type="presParOf" srcId="{1675A700-3AF8-420E-BA07-81FCA3750233}" destId="{4033A7E9-66CE-4727-9229-D1A3F68D387C}" srcOrd="0" destOrd="0" presId="urn:microsoft.com/office/officeart/2005/8/layout/orgChart1"/>
    <dgm:cxn modelId="{20CE9F7D-5506-4534-92C4-D1D3C539D309}" type="presParOf" srcId="{1675A700-3AF8-420E-BA07-81FCA3750233}" destId="{1474B3B2-E003-4454-8B16-C60AB3BFDCE9}" srcOrd="1" destOrd="0" presId="urn:microsoft.com/office/officeart/2005/8/layout/orgChart1"/>
    <dgm:cxn modelId="{54ECC6C1-3614-4093-A5F7-CBBBE643DFEC}" type="presParOf" srcId="{78067C29-C7AD-45AF-8061-0AC33B80A85C}" destId="{CC426C0C-46A4-4B2E-9915-CAF0E5E09ABF}" srcOrd="1" destOrd="0" presId="urn:microsoft.com/office/officeart/2005/8/layout/orgChart1"/>
    <dgm:cxn modelId="{6C96FAA5-112B-4221-8D33-BFFB4C1A9633}" type="presParOf" srcId="{78067C29-C7AD-45AF-8061-0AC33B80A85C}" destId="{185BA333-9758-49FB-A455-AF903D5555A2}" srcOrd="2" destOrd="0" presId="urn:microsoft.com/office/officeart/2005/8/layout/orgChart1"/>
    <dgm:cxn modelId="{0A751D07-F31B-4F07-8625-F3A0902F6F8B}" type="presParOf" srcId="{1ABCA14E-FDC7-49C1-8FC5-F2D073DCA201}" destId="{4816DBD5-FB68-40BA-A454-7F33BC608672}" srcOrd="2" destOrd="0" presId="urn:microsoft.com/office/officeart/2005/8/layout/orgChart1"/>
    <dgm:cxn modelId="{6B5ECFE5-77B2-4546-A747-60358B6CD2D4}" type="presParOf" srcId="{BEA5CBEB-466B-4CE9-AE09-5861CA7EE380}" destId="{FDC6D1ED-E84C-4DC5-B104-9F8404D3D42E}" srcOrd="4" destOrd="0" presId="urn:microsoft.com/office/officeart/2005/8/layout/orgChart1"/>
    <dgm:cxn modelId="{4A74933F-D008-4DE1-999B-1226C400F602}" type="presParOf" srcId="{BEA5CBEB-466B-4CE9-AE09-5861CA7EE380}" destId="{2F58675B-909D-4052-B95F-F6723AE28920}" srcOrd="5" destOrd="0" presId="urn:microsoft.com/office/officeart/2005/8/layout/orgChart1"/>
    <dgm:cxn modelId="{91F3EF2A-F122-4802-9C9A-DC2DB5BAAA1E}" type="presParOf" srcId="{2F58675B-909D-4052-B95F-F6723AE28920}" destId="{48CB678D-9AC9-410A-A380-EC1F10AB4BAB}" srcOrd="0" destOrd="0" presId="urn:microsoft.com/office/officeart/2005/8/layout/orgChart1"/>
    <dgm:cxn modelId="{4866050A-7A1C-463F-92EF-3C3669AC29C1}" type="presParOf" srcId="{48CB678D-9AC9-410A-A380-EC1F10AB4BAB}" destId="{E498814B-6626-490E-8F71-0252FF5790D4}" srcOrd="0" destOrd="0" presId="urn:microsoft.com/office/officeart/2005/8/layout/orgChart1"/>
    <dgm:cxn modelId="{818B366B-102F-4AE9-BC28-9D81D3F4AF60}" type="presParOf" srcId="{48CB678D-9AC9-410A-A380-EC1F10AB4BAB}" destId="{5C387BE2-9BA2-41E6-A3EA-1DC3D9D610AB}" srcOrd="1" destOrd="0" presId="urn:microsoft.com/office/officeart/2005/8/layout/orgChart1"/>
    <dgm:cxn modelId="{BB070BAB-BE46-4EE6-8745-51D4BD0B44AD}" type="presParOf" srcId="{2F58675B-909D-4052-B95F-F6723AE28920}" destId="{29BF6380-4AB0-434E-BBE0-ECFDED72D685}" srcOrd="1" destOrd="0" presId="urn:microsoft.com/office/officeart/2005/8/layout/orgChart1"/>
    <dgm:cxn modelId="{37AEDC88-7207-4A88-922F-B7B0AF36B9A4}" type="presParOf" srcId="{29BF6380-4AB0-434E-BBE0-ECFDED72D685}" destId="{9A3030FB-39CF-4AB9-8858-2359D20ED978}" srcOrd="0" destOrd="0" presId="urn:microsoft.com/office/officeart/2005/8/layout/orgChart1"/>
    <dgm:cxn modelId="{1790D0E8-18E3-4FF9-B8EF-07AE0898E6A0}" type="presParOf" srcId="{29BF6380-4AB0-434E-BBE0-ECFDED72D685}" destId="{F07EC4C0-54C1-4E71-B308-082E360D7266}" srcOrd="1" destOrd="0" presId="urn:microsoft.com/office/officeart/2005/8/layout/orgChart1"/>
    <dgm:cxn modelId="{E5FC67D0-ED61-47D8-BDC2-E3FF929A5218}" type="presParOf" srcId="{F07EC4C0-54C1-4E71-B308-082E360D7266}" destId="{B8A1A25B-8695-4BF0-91B6-1860EDB9A7E0}" srcOrd="0" destOrd="0" presId="urn:microsoft.com/office/officeart/2005/8/layout/orgChart1"/>
    <dgm:cxn modelId="{7BCD514C-F8E1-4B13-8E26-1F01F09AC1CD}" type="presParOf" srcId="{B8A1A25B-8695-4BF0-91B6-1860EDB9A7E0}" destId="{BD9988E2-FBFC-4740-B575-B15929AB7507}" srcOrd="0" destOrd="0" presId="urn:microsoft.com/office/officeart/2005/8/layout/orgChart1"/>
    <dgm:cxn modelId="{8C010793-5F4D-4EF6-A8E6-9DD5A57F213F}" type="presParOf" srcId="{B8A1A25B-8695-4BF0-91B6-1860EDB9A7E0}" destId="{CA0CF2B2-663D-46B4-B26D-111AA9572E5E}" srcOrd="1" destOrd="0" presId="urn:microsoft.com/office/officeart/2005/8/layout/orgChart1"/>
    <dgm:cxn modelId="{13A5DF6E-B313-4B66-AF0C-B0D6C3004158}" type="presParOf" srcId="{F07EC4C0-54C1-4E71-B308-082E360D7266}" destId="{4AF6649F-F88F-41C7-BF0D-075CF25D8A39}" srcOrd="1" destOrd="0" presId="urn:microsoft.com/office/officeart/2005/8/layout/orgChart1"/>
    <dgm:cxn modelId="{7BFAAA5B-3903-4C7F-A4E7-725C6DAE003E}" type="presParOf" srcId="{F07EC4C0-54C1-4E71-B308-082E360D7266}" destId="{D409F12F-228E-455F-83BB-1D9250EDE3E9}" srcOrd="2" destOrd="0" presId="urn:microsoft.com/office/officeart/2005/8/layout/orgChart1"/>
    <dgm:cxn modelId="{88D964E7-F205-4415-867B-88A3FCD14DE8}" type="presParOf" srcId="{2F58675B-909D-4052-B95F-F6723AE28920}" destId="{AEC17BA8-335A-446E-A737-0B28872A0B8D}" srcOrd="2" destOrd="0" presId="urn:microsoft.com/office/officeart/2005/8/layout/orgChart1"/>
    <dgm:cxn modelId="{94380E3D-ADA4-426B-801A-8512011A7278}" type="presParOf" srcId="{CEAA8B9F-8A30-44A2-9860-452E9C7221F9}" destId="{ECC0CF19-CE89-4DDE-A10F-E0011AD72F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EA7C8D-31DB-4104-A195-8CCA95673AFA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5A235A7B-B43B-40A4-B90E-C027415DBDFB}">
      <dgm:prSet custT="1"/>
      <dgm:spPr/>
      <dgm:t>
        <a:bodyPr/>
        <a:lstStyle/>
        <a:p>
          <a:pPr rtl="0"/>
          <a:r>
            <a:rPr lang="es-ES" sz="1600" dirty="0" smtClean="0">
              <a:latin typeface="Rockwell" panose="02060603020205020403" pitchFamily="18" charset="0"/>
            </a:rPr>
            <a:t>Inmediatez, concentración y pronunciamiento de la decisión justo al finalizar la audiencia final</a:t>
          </a:r>
          <a:r>
            <a:rPr lang="es-ES" sz="1400" dirty="0" smtClean="0">
              <a:latin typeface="Rockwell" panose="02060603020205020403" pitchFamily="18" charset="0"/>
            </a:rPr>
            <a:t>.</a:t>
          </a:r>
          <a:endParaRPr lang="es-PE" sz="1400" dirty="0">
            <a:latin typeface="Rockwell" panose="02060603020205020403" pitchFamily="18" charset="0"/>
          </a:endParaRPr>
        </a:p>
      </dgm:t>
    </dgm:pt>
    <dgm:pt modelId="{570D8ECD-76ED-4626-90E4-3973DA4C0B88}" type="parTrans" cxnId="{C6D282FC-90DD-4E4C-9B03-644F434948BB}">
      <dgm:prSet/>
      <dgm:spPr/>
      <dgm:t>
        <a:bodyPr/>
        <a:lstStyle/>
        <a:p>
          <a:endParaRPr lang="es-PE">
            <a:latin typeface="Rockwell" panose="02060603020205020403" pitchFamily="18" charset="0"/>
          </a:endParaRPr>
        </a:p>
      </dgm:t>
    </dgm:pt>
    <dgm:pt modelId="{0539E382-A857-4CD1-8BC6-66B3C3AB6DD9}" type="sibTrans" cxnId="{C6D282FC-90DD-4E4C-9B03-644F434948BB}">
      <dgm:prSet/>
      <dgm:spPr>
        <a:solidFill>
          <a:schemeClr val="bg1"/>
        </a:solidFill>
      </dgm:spPr>
      <dgm:t>
        <a:bodyPr/>
        <a:lstStyle/>
        <a:p>
          <a:endParaRPr lang="es-PE">
            <a:latin typeface="Rockwell" panose="02060603020205020403" pitchFamily="18" charset="0"/>
          </a:endParaRPr>
        </a:p>
      </dgm:t>
    </dgm:pt>
    <dgm:pt modelId="{255E5E1C-6BBA-4D9A-982D-12E96156AA66}">
      <dgm:prSet custT="1"/>
      <dgm:spPr/>
      <dgm:t>
        <a:bodyPr/>
        <a:lstStyle/>
        <a:p>
          <a:pPr rtl="0"/>
          <a:r>
            <a:rPr lang="es-ES" sz="1800" dirty="0" smtClean="0">
              <a:latin typeface="Rockwell" panose="02060603020205020403" pitchFamily="18" charset="0"/>
            </a:rPr>
            <a:t>Modelo de juicio oral (Ojo, no es el que tenemos):</a:t>
          </a:r>
          <a:endParaRPr lang="es-PE" sz="1800" dirty="0">
            <a:latin typeface="Rockwell" panose="02060603020205020403" pitchFamily="18" charset="0"/>
          </a:endParaRPr>
        </a:p>
      </dgm:t>
    </dgm:pt>
    <dgm:pt modelId="{7908715D-9649-4579-83FE-7A9B2A74479E}" type="parTrans" cxnId="{47CD93B5-A8CE-4524-B481-F65507E13049}">
      <dgm:prSet/>
      <dgm:spPr/>
      <dgm:t>
        <a:bodyPr/>
        <a:lstStyle/>
        <a:p>
          <a:endParaRPr lang="es-PE">
            <a:latin typeface="Rockwell" panose="02060603020205020403" pitchFamily="18" charset="0"/>
          </a:endParaRPr>
        </a:p>
      </dgm:t>
    </dgm:pt>
    <dgm:pt modelId="{FE4D38AC-5AD0-4CB3-9CF5-FD705D19E75C}" type="sibTrans" cxnId="{47CD93B5-A8CE-4524-B481-F65507E13049}">
      <dgm:prSet/>
      <dgm:spPr>
        <a:noFill/>
      </dgm:spPr>
      <dgm:t>
        <a:bodyPr/>
        <a:lstStyle/>
        <a:p>
          <a:endParaRPr lang="es-PE">
            <a:latin typeface="Rockwell" panose="02060603020205020403" pitchFamily="18" charset="0"/>
          </a:endParaRPr>
        </a:p>
      </dgm:t>
    </dgm:pt>
    <dgm:pt modelId="{FEBF18DC-C9BC-40AC-A036-A992E743019A}" type="pres">
      <dgm:prSet presAssocID="{23EA7C8D-31DB-4104-A195-8CCA95673A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6ECD68FC-7117-49BE-88B3-567CCF3F1886}" type="pres">
      <dgm:prSet presAssocID="{5A235A7B-B43B-40A4-B90E-C027415DBDFB}" presName="node" presStyleLbl="node1" presStyleIdx="0" presStyleCnt="2" custScaleX="142835" custScaleY="13814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71DFCF-99D3-4C3C-8F41-1897063B5B72}" type="pres">
      <dgm:prSet presAssocID="{0539E382-A857-4CD1-8BC6-66B3C3AB6DD9}" presName="sibTrans" presStyleLbl="sibTrans2D1" presStyleIdx="0" presStyleCnt="2"/>
      <dgm:spPr/>
      <dgm:t>
        <a:bodyPr/>
        <a:lstStyle/>
        <a:p>
          <a:endParaRPr lang="es-PE"/>
        </a:p>
      </dgm:t>
    </dgm:pt>
    <dgm:pt modelId="{98AA5D5C-8625-4163-8798-69A761554158}" type="pres">
      <dgm:prSet presAssocID="{0539E382-A857-4CD1-8BC6-66B3C3AB6DD9}" presName="connectorText" presStyleLbl="sibTrans2D1" presStyleIdx="0" presStyleCnt="2"/>
      <dgm:spPr/>
      <dgm:t>
        <a:bodyPr/>
        <a:lstStyle/>
        <a:p>
          <a:endParaRPr lang="es-PE"/>
        </a:p>
      </dgm:t>
    </dgm:pt>
    <dgm:pt modelId="{946E46CE-6623-4543-9B13-D7AFCFCFA59F}" type="pres">
      <dgm:prSet presAssocID="{255E5E1C-6BBA-4D9A-982D-12E96156AA66}" presName="node" presStyleLbl="node1" presStyleIdx="1" presStyleCnt="2" custScaleX="151874" custScaleY="139842" custRadScaleRad="143555" custRadScaleInc="-99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58264FC-4F96-4292-9D0F-00081762FD6F}" type="pres">
      <dgm:prSet presAssocID="{FE4D38AC-5AD0-4CB3-9CF5-FD705D19E75C}" presName="sibTrans" presStyleLbl="sibTrans2D1" presStyleIdx="1" presStyleCnt="2"/>
      <dgm:spPr/>
      <dgm:t>
        <a:bodyPr/>
        <a:lstStyle/>
        <a:p>
          <a:endParaRPr lang="es-PE"/>
        </a:p>
      </dgm:t>
    </dgm:pt>
    <dgm:pt modelId="{DC70DB8A-795C-4826-9ED6-3FFF3C38555A}" type="pres">
      <dgm:prSet presAssocID="{FE4D38AC-5AD0-4CB3-9CF5-FD705D19E75C}" presName="connectorText" presStyleLbl="sibTrans2D1" presStyleIdx="1" presStyleCnt="2"/>
      <dgm:spPr/>
      <dgm:t>
        <a:bodyPr/>
        <a:lstStyle/>
        <a:p>
          <a:endParaRPr lang="es-PE"/>
        </a:p>
      </dgm:t>
    </dgm:pt>
  </dgm:ptLst>
  <dgm:cxnLst>
    <dgm:cxn modelId="{3084E85C-6515-49E5-9BE2-6800CCAD4B35}" type="presOf" srcId="{255E5E1C-6BBA-4D9A-982D-12E96156AA66}" destId="{946E46CE-6623-4543-9B13-D7AFCFCFA59F}" srcOrd="0" destOrd="0" presId="urn:microsoft.com/office/officeart/2005/8/layout/cycle2"/>
    <dgm:cxn modelId="{C74EC514-D6EF-4451-B234-7B8494A40EAA}" type="presOf" srcId="{0539E382-A857-4CD1-8BC6-66B3C3AB6DD9}" destId="{BE71DFCF-99D3-4C3C-8F41-1897063B5B72}" srcOrd="0" destOrd="0" presId="urn:microsoft.com/office/officeart/2005/8/layout/cycle2"/>
    <dgm:cxn modelId="{676D103D-1396-41FE-AA0D-D1B716E4638D}" type="presOf" srcId="{5A235A7B-B43B-40A4-B90E-C027415DBDFB}" destId="{6ECD68FC-7117-49BE-88B3-567CCF3F1886}" srcOrd="0" destOrd="0" presId="urn:microsoft.com/office/officeart/2005/8/layout/cycle2"/>
    <dgm:cxn modelId="{203970DE-89EC-4147-95F5-947FB238B624}" type="presOf" srcId="{23EA7C8D-31DB-4104-A195-8CCA95673AFA}" destId="{FEBF18DC-C9BC-40AC-A036-A992E743019A}" srcOrd="0" destOrd="0" presId="urn:microsoft.com/office/officeart/2005/8/layout/cycle2"/>
    <dgm:cxn modelId="{47CD93B5-A8CE-4524-B481-F65507E13049}" srcId="{23EA7C8D-31DB-4104-A195-8CCA95673AFA}" destId="{255E5E1C-6BBA-4D9A-982D-12E96156AA66}" srcOrd="1" destOrd="0" parTransId="{7908715D-9649-4579-83FE-7A9B2A74479E}" sibTransId="{FE4D38AC-5AD0-4CB3-9CF5-FD705D19E75C}"/>
    <dgm:cxn modelId="{2E8613FC-C3A7-40B8-A03B-526B1C569321}" type="presOf" srcId="{FE4D38AC-5AD0-4CB3-9CF5-FD705D19E75C}" destId="{058264FC-4F96-4292-9D0F-00081762FD6F}" srcOrd="0" destOrd="0" presId="urn:microsoft.com/office/officeart/2005/8/layout/cycle2"/>
    <dgm:cxn modelId="{3D228DC4-A3D0-4A42-9899-575C7037AD3B}" type="presOf" srcId="{FE4D38AC-5AD0-4CB3-9CF5-FD705D19E75C}" destId="{DC70DB8A-795C-4826-9ED6-3FFF3C38555A}" srcOrd="1" destOrd="0" presId="urn:microsoft.com/office/officeart/2005/8/layout/cycle2"/>
    <dgm:cxn modelId="{C6D282FC-90DD-4E4C-9B03-644F434948BB}" srcId="{23EA7C8D-31DB-4104-A195-8CCA95673AFA}" destId="{5A235A7B-B43B-40A4-B90E-C027415DBDFB}" srcOrd="0" destOrd="0" parTransId="{570D8ECD-76ED-4626-90E4-3973DA4C0B88}" sibTransId="{0539E382-A857-4CD1-8BC6-66B3C3AB6DD9}"/>
    <dgm:cxn modelId="{1CC3F120-AEB4-4AC5-96FB-A93A53291CD5}" type="presOf" srcId="{0539E382-A857-4CD1-8BC6-66B3C3AB6DD9}" destId="{98AA5D5C-8625-4163-8798-69A761554158}" srcOrd="1" destOrd="0" presId="urn:microsoft.com/office/officeart/2005/8/layout/cycle2"/>
    <dgm:cxn modelId="{053FA1C0-98E9-477B-A5D1-8B7B6C6F31A1}" type="presParOf" srcId="{FEBF18DC-C9BC-40AC-A036-A992E743019A}" destId="{6ECD68FC-7117-49BE-88B3-567CCF3F1886}" srcOrd="0" destOrd="0" presId="urn:microsoft.com/office/officeart/2005/8/layout/cycle2"/>
    <dgm:cxn modelId="{EBFDD307-53F4-470B-9255-C490957D4446}" type="presParOf" srcId="{FEBF18DC-C9BC-40AC-A036-A992E743019A}" destId="{BE71DFCF-99D3-4C3C-8F41-1897063B5B72}" srcOrd="1" destOrd="0" presId="urn:microsoft.com/office/officeart/2005/8/layout/cycle2"/>
    <dgm:cxn modelId="{AF0DDC72-A04B-4132-9E90-C482794BF5FC}" type="presParOf" srcId="{BE71DFCF-99D3-4C3C-8F41-1897063B5B72}" destId="{98AA5D5C-8625-4163-8798-69A761554158}" srcOrd="0" destOrd="0" presId="urn:microsoft.com/office/officeart/2005/8/layout/cycle2"/>
    <dgm:cxn modelId="{6740F5EB-D6C2-4142-872C-287F3CF61BA7}" type="presParOf" srcId="{FEBF18DC-C9BC-40AC-A036-A992E743019A}" destId="{946E46CE-6623-4543-9B13-D7AFCFCFA59F}" srcOrd="2" destOrd="0" presId="urn:microsoft.com/office/officeart/2005/8/layout/cycle2"/>
    <dgm:cxn modelId="{804D79B8-8926-42AD-8542-D63FEF3E969F}" type="presParOf" srcId="{FEBF18DC-C9BC-40AC-A036-A992E743019A}" destId="{058264FC-4F96-4292-9D0F-00081762FD6F}" srcOrd="3" destOrd="0" presId="urn:microsoft.com/office/officeart/2005/8/layout/cycle2"/>
    <dgm:cxn modelId="{CD11E2BC-0EE5-418F-9714-1C83BE918191}" type="presParOf" srcId="{058264FC-4F96-4292-9D0F-00081762FD6F}" destId="{DC70DB8A-795C-4826-9ED6-3FFF3C3855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9E63B1-24EB-489A-A7FD-3FFB0967507B}" type="doc">
      <dgm:prSet loTypeId="urn:microsoft.com/office/officeart/2008/layout/VerticalCircle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1A5A4171-F64F-410C-B0FA-72F7FD480F90}">
      <dgm:prSet phldrT="[Texto]" custT="1"/>
      <dgm:spPr/>
      <dgm:t>
        <a:bodyPr/>
        <a:lstStyle/>
        <a:p>
          <a:r>
            <a:rPr lang="es-ES" sz="2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del caso por parte de los abogados.</a:t>
          </a:r>
          <a:endParaRPr lang="es-PE" sz="2700" dirty="0"/>
        </a:p>
      </dgm:t>
    </dgm:pt>
    <dgm:pt modelId="{27B28963-6632-4BB9-8241-31C57DF76640}" type="parTrans" cxnId="{D3AB8117-7EED-46D6-BC60-4F974DC51A00}">
      <dgm:prSet/>
      <dgm:spPr/>
      <dgm:t>
        <a:bodyPr/>
        <a:lstStyle/>
        <a:p>
          <a:endParaRPr lang="es-PE" sz="2700"/>
        </a:p>
      </dgm:t>
    </dgm:pt>
    <dgm:pt modelId="{28B55B39-599B-4B43-81E7-0E525AB86894}" type="sibTrans" cxnId="{D3AB8117-7EED-46D6-BC60-4F974DC51A00}">
      <dgm:prSet/>
      <dgm:spPr/>
      <dgm:t>
        <a:bodyPr/>
        <a:lstStyle/>
        <a:p>
          <a:endParaRPr lang="es-PE" sz="2700"/>
        </a:p>
      </dgm:t>
    </dgm:pt>
    <dgm:pt modelId="{28A5A5F6-BD9B-4140-8E0B-BD7E1F20C3DF}">
      <dgm:prSet phldrT="[Texto]" custT="1"/>
      <dgm:spPr/>
      <dgm:t>
        <a:bodyPr/>
        <a:lstStyle/>
        <a:p>
          <a:r>
            <a:rPr lang="es-ES" sz="2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Práctica de la prueba.</a:t>
          </a:r>
          <a:endParaRPr lang="es-PE" sz="2700" dirty="0"/>
        </a:p>
      </dgm:t>
    </dgm:pt>
    <dgm:pt modelId="{597902F1-B406-41CD-91B4-3004DA14353F}" type="parTrans" cxnId="{B7FE6286-7FEA-4A5D-8F44-6596F3813F25}">
      <dgm:prSet/>
      <dgm:spPr/>
      <dgm:t>
        <a:bodyPr/>
        <a:lstStyle/>
        <a:p>
          <a:endParaRPr lang="es-PE" sz="2700"/>
        </a:p>
      </dgm:t>
    </dgm:pt>
    <dgm:pt modelId="{910A3054-01BF-440B-A5AA-01AD19FCAA4B}" type="sibTrans" cxnId="{B7FE6286-7FEA-4A5D-8F44-6596F3813F25}">
      <dgm:prSet/>
      <dgm:spPr/>
      <dgm:t>
        <a:bodyPr/>
        <a:lstStyle/>
        <a:p>
          <a:endParaRPr lang="es-PE" sz="2700"/>
        </a:p>
      </dgm:t>
    </dgm:pt>
    <dgm:pt modelId="{6909C2A8-917E-47AC-96B0-31EC103DE37D}">
      <dgm:prSet phldrT="[Texto]" custT="1"/>
      <dgm:spPr/>
      <dgm:t>
        <a:bodyPr/>
        <a:lstStyle/>
        <a:p>
          <a:r>
            <a:rPr lang="es-ES" sz="2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Discusiones finales sobre la prueba y alegatos finales.</a:t>
          </a:r>
          <a:endParaRPr lang="es-PE" sz="2700" dirty="0"/>
        </a:p>
      </dgm:t>
    </dgm:pt>
    <dgm:pt modelId="{F69E5D83-C51D-4DE4-88F3-2CF0084EADD2}" type="parTrans" cxnId="{B3A257AA-CCFD-4393-828D-A4D26A0C5880}">
      <dgm:prSet/>
      <dgm:spPr/>
      <dgm:t>
        <a:bodyPr/>
        <a:lstStyle/>
        <a:p>
          <a:endParaRPr lang="es-PE" sz="2700"/>
        </a:p>
      </dgm:t>
    </dgm:pt>
    <dgm:pt modelId="{2B967C06-297D-4D10-953F-7CC4E493691D}" type="sibTrans" cxnId="{B3A257AA-CCFD-4393-828D-A4D26A0C5880}">
      <dgm:prSet/>
      <dgm:spPr/>
      <dgm:t>
        <a:bodyPr/>
        <a:lstStyle/>
        <a:p>
          <a:endParaRPr lang="es-PE" sz="2700"/>
        </a:p>
      </dgm:t>
    </dgm:pt>
    <dgm:pt modelId="{269A4FD8-3BDA-4A1C-A0D3-397A756116E4}">
      <dgm:prSet phldrT="[Texto]" custT="1"/>
      <dgm:spPr/>
      <dgm:t>
        <a:bodyPr/>
        <a:lstStyle/>
        <a:p>
          <a:r>
            <a:rPr lang="es-ES" sz="27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Decisión del juez. </a:t>
          </a:r>
          <a:endParaRPr lang="es-PE" sz="2700" dirty="0"/>
        </a:p>
      </dgm:t>
    </dgm:pt>
    <dgm:pt modelId="{494F6B2C-9493-4446-B59E-630144D1D9BF}" type="parTrans" cxnId="{8A0A1D12-A1C4-45EA-B753-36F019ACDB34}">
      <dgm:prSet/>
      <dgm:spPr/>
      <dgm:t>
        <a:bodyPr/>
        <a:lstStyle/>
        <a:p>
          <a:endParaRPr lang="es-PE" sz="2700"/>
        </a:p>
      </dgm:t>
    </dgm:pt>
    <dgm:pt modelId="{4B9B4659-5854-480F-A480-C74FB2FCE0F6}" type="sibTrans" cxnId="{8A0A1D12-A1C4-45EA-B753-36F019ACDB34}">
      <dgm:prSet/>
      <dgm:spPr/>
      <dgm:t>
        <a:bodyPr/>
        <a:lstStyle/>
        <a:p>
          <a:endParaRPr lang="es-PE" sz="2700"/>
        </a:p>
      </dgm:t>
    </dgm:pt>
    <dgm:pt modelId="{647C2B24-F50E-4446-A923-F8D2B9382A31}" type="pres">
      <dgm:prSet presAssocID="{F89E63B1-24EB-489A-A7FD-3FFB0967507B}" presName="Name0" presStyleCnt="0">
        <dgm:presLayoutVars>
          <dgm:dir/>
        </dgm:presLayoutVars>
      </dgm:prSet>
      <dgm:spPr/>
      <dgm:t>
        <a:bodyPr/>
        <a:lstStyle/>
        <a:p>
          <a:endParaRPr lang="es-PE"/>
        </a:p>
      </dgm:t>
    </dgm:pt>
    <dgm:pt modelId="{01596B0A-F11D-47E3-844B-FBC54929877C}" type="pres">
      <dgm:prSet presAssocID="{1A5A4171-F64F-410C-B0FA-72F7FD480F90}" presName="noChildren" presStyleCnt="0"/>
      <dgm:spPr/>
    </dgm:pt>
    <dgm:pt modelId="{AC88FF2A-E060-416B-AE3D-56790A658F94}" type="pres">
      <dgm:prSet presAssocID="{1A5A4171-F64F-410C-B0FA-72F7FD480F90}" presName="gap" presStyleCnt="0"/>
      <dgm:spPr/>
    </dgm:pt>
    <dgm:pt modelId="{F4209ACA-877E-4F9A-9C64-C237FC2E0134}" type="pres">
      <dgm:prSet presAssocID="{1A5A4171-F64F-410C-B0FA-72F7FD480F90}" presName="medCircle2" presStyleLbl="vennNode1" presStyleIdx="0" presStyleCnt="4"/>
      <dgm:spPr/>
    </dgm:pt>
    <dgm:pt modelId="{A7B402F3-97BE-4BBA-B8E3-06FF10325F9D}" type="pres">
      <dgm:prSet presAssocID="{1A5A4171-F64F-410C-B0FA-72F7FD480F90}" presName="txLvlOnly1" presStyleLbl="revTx" presStyleIdx="0" presStyleCnt="4"/>
      <dgm:spPr/>
      <dgm:t>
        <a:bodyPr/>
        <a:lstStyle/>
        <a:p>
          <a:endParaRPr lang="es-PE"/>
        </a:p>
      </dgm:t>
    </dgm:pt>
    <dgm:pt modelId="{27B17774-85D0-4F12-91F7-48C4AFD04AD2}" type="pres">
      <dgm:prSet presAssocID="{28A5A5F6-BD9B-4140-8E0B-BD7E1F20C3DF}" presName="noChildren" presStyleCnt="0"/>
      <dgm:spPr/>
    </dgm:pt>
    <dgm:pt modelId="{A8A5CDC0-61A6-420D-B922-0009E4528030}" type="pres">
      <dgm:prSet presAssocID="{28A5A5F6-BD9B-4140-8E0B-BD7E1F20C3DF}" presName="gap" presStyleCnt="0"/>
      <dgm:spPr/>
    </dgm:pt>
    <dgm:pt modelId="{80A3E7EB-E43E-4928-A6FB-AEEEAF6B0F72}" type="pres">
      <dgm:prSet presAssocID="{28A5A5F6-BD9B-4140-8E0B-BD7E1F20C3DF}" presName="medCircle2" presStyleLbl="vennNode1" presStyleIdx="1" presStyleCnt="4"/>
      <dgm:spPr/>
    </dgm:pt>
    <dgm:pt modelId="{AE85C229-8E7A-4084-82D5-F68F44632564}" type="pres">
      <dgm:prSet presAssocID="{28A5A5F6-BD9B-4140-8E0B-BD7E1F20C3DF}" presName="txLvlOnly1" presStyleLbl="revTx" presStyleIdx="1" presStyleCnt="4"/>
      <dgm:spPr/>
      <dgm:t>
        <a:bodyPr/>
        <a:lstStyle/>
        <a:p>
          <a:endParaRPr lang="es-PE"/>
        </a:p>
      </dgm:t>
    </dgm:pt>
    <dgm:pt modelId="{FE731D5F-C78F-4D77-8ED4-26403ABBE18D}" type="pres">
      <dgm:prSet presAssocID="{6909C2A8-917E-47AC-96B0-31EC103DE37D}" presName="noChildren" presStyleCnt="0"/>
      <dgm:spPr/>
    </dgm:pt>
    <dgm:pt modelId="{41CBD7A0-CF54-4F7C-A92C-04EE9F26024F}" type="pres">
      <dgm:prSet presAssocID="{6909C2A8-917E-47AC-96B0-31EC103DE37D}" presName="gap" presStyleCnt="0"/>
      <dgm:spPr/>
    </dgm:pt>
    <dgm:pt modelId="{102B9B80-6E23-49E7-88A5-B4F78B15C656}" type="pres">
      <dgm:prSet presAssocID="{6909C2A8-917E-47AC-96B0-31EC103DE37D}" presName="medCircle2" presStyleLbl="vennNode1" presStyleIdx="2" presStyleCnt="4"/>
      <dgm:spPr/>
    </dgm:pt>
    <dgm:pt modelId="{8A88C64C-7C7D-4CC4-BB7C-63D624008B32}" type="pres">
      <dgm:prSet presAssocID="{6909C2A8-917E-47AC-96B0-31EC103DE37D}" presName="txLvlOnly1" presStyleLbl="revTx" presStyleIdx="2" presStyleCnt="4"/>
      <dgm:spPr/>
      <dgm:t>
        <a:bodyPr/>
        <a:lstStyle/>
        <a:p>
          <a:endParaRPr lang="es-PE"/>
        </a:p>
      </dgm:t>
    </dgm:pt>
    <dgm:pt modelId="{EECEC5AB-6302-45E9-AB17-7BA02F18C5F4}" type="pres">
      <dgm:prSet presAssocID="{269A4FD8-3BDA-4A1C-A0D3-397A756116E4}" presName="noChildren" presStyleCnt="0"/>
      <dgm:spPr/>
    </dgm:pt>
    <dgm:pt modelId="{D2DE4835-2368-4D38-AC1F-2088A7F09B8E}" type="pres">
      <dgm:prSet presAssocID="{269A4FD8-3BDA-4A1C-A0D3-397A756116E4}" presName="gap" presStyleCnt="0"/>
      <dgm:spPr/>
    </dgm:pt>
    <dgm:pt modelId="{CA2F0513-9395-47B8-8FA1-C30B33DA248D}" type="pres">
      <dgm:prSet presAssocID="{269A4FD8-3BDA-4A1C-A0D3-397A756116E4}" presName="medCircle2" presStyleLbl="vennNode1" presStyleIdx="3" presStyleCnt="4"/>
      <dgm:spPr/>
    </dgm:pt>
    <dgm:pt modelId="{D3C56CCE-7BC4-4BB9-B844-61078C2280CE}" type="pres">
      <dgm:prSet presAssocID="{269A4FD8-3BDA-4A1C-A0D3-397A756116E4}" presName="txLvlOnly1" presStyleLbl="revTx" presStyleIdx="3" presStyleCnt="4"/>
      <dgm:spPr/>
      <dgm:t>
        <a:bodyPr/>
        <a:lstStyle/>
        <a:p>
          <a:endParaRPr lang="es-PE"/>
        </a:p>
      </dgm:t>
    </dgm:pt>
  </dgm:ptLst>
  <dgm:cxnLst>
    <dgm:cxn modelId="{0D4814F5-216C-4DBB-BA41-875E018B536D}" type="presOf" srcId="{269A4FD8-3BDA-4A1C-A0D3-397A756116E4}" destId="{D3C56CCE-7BC4-4BB9-B844-61078C2280CE}" srcOrd="0" destOrd="0" presId="urn:microsoft.com/office/officeart/2008/layout/VerticalCircleList"/>
    <dgm:cxn modelId="{68FF194F-C52E-4DEC-8723-4F8B62809BCC}" type="presOf" srcId="{6909C2A8-917E-47AC-96B0-31EC103DE37D}" destId="{8A88C64C-7C7D-4CC4-BB7C-63D624008B32}" srcOrd="0" destOrd="0" presId="urn:microsoft.com/office/officeart/2008/layout/VerticalCircleList"/>
    <dgm:cxn modelId="{B7FE6286-7FEA-4A5D-8F44-6596F3813F25}" srcId="{F89E63B1-24EB-489A-A7FD-3FFB0967507B}" destId="{28A5A5F6-BD9B-4140-8E0B-BD7E1F20C3DF}" srcOrd="1" destOrd="0" parTransId="{597902F1-B406-41CD-91B4-3004DA14353F}" sibTransId="{910A3054-01BF-440B-A5AA-01AD19FCAA4B}"/>
    <dgm:cxn modelId="{D3AB8117-7EED-46D6-BC60-4F974DC51A00}" srcId="{F89E63B1-24EB-489A-A7FD-3FFB0967507B}" destId="{1A5A4171-F64F-410C-B0FA-72F7FD480F90}" srcOrd="0" destOrd="0" parTransId="{27B28963-6632-4BB9-8241-31C57DF76640}" sibTransId="{28B55B39-599B-4B43-81E7-0E525AB86894}"/>
    <dgm:cxn modelId="{50E56F2B-C227-4B94-9A09-4B9A99D797C9}" type="presOf" srcId="{F89E63B1-24EB-489A-A7FD-3FFB0967507B}" destId="{647C2B24-F50E-4446-A923-F8D2B9382A31}" srcOrd="0" destOrd="0" presId="urn:microsoft.com/office/officeart/2008/layout/VerticalCircleList"/>
    <dgm:cxn modelId="{8A0A1D12-A1C4-45EA-B753-36F019ACDB34}" srcId="{F89E63B1-24EB-489A-A7FD-3FFB0967507B}" destId="{269A4FD8-3BDA-4A1C-A0D3-397A756116E4}" srcOrd="3" destOrd="0" parTransId="{494F6B2C-9493-4446-B59E-630144D1D9BF}" sibTransId="{4B9B4659-5854-480F-A480-C74FB2FCE0F6}"/>
    <dgm:cxn modelId="{B3A257AA-CCFD-4393-828D-A4D26A0C5880}" srcId="{F89E63B1-24EB-489A-A7FD-3FFB0967507B}" destId="{6909C2A8-917E-47AC-96B0-31EC103DE37D}" srcOrd="2" destOrd="0" parTransId="{F69E5D83-C51D-4DE4-88F3-2CF0084EADD2}" sibTransId="{2B967C06-297D-4D10-953F-7CC4E493691D}"/>
    <dgm:cxn modelId="{BBACA791-8B80-4C91-BA4A-33A961FBAC07}" type="presOf" srcId="{1A5A4171-F64F-410C-B0FA-72F7FD480F90}" destId="{A7B402F3-97BE-4BBA-B8E3-06FF10325F9D}" srcOrd="0" destOrd="0" presId="urn:microsoft.com/office/officeart/2008/layout/VerticalCircleList"/>
    <dgm:cxn modelId="{7D6E73BB-8206-4F32-AD26-757308F201A9}" type="presOf" srcId="{28A5A5F6-BD9B-4140-8E0B-BD7E1F20C3DF}" destId="{AE85C229-8E7A-4084-82D5-F68F44632564}" srcOrd="0" destOrd="0" presId="urn:microsoft.com/office/officeart/2008/layout/VerticalCircleList"/>
    <dgm:cxn modelId="{764A4795-7E12-4CEE-A431-8F53206FCE6B}" type="presParOf" srcId="{647C2B24-F50E-4446-A923-F8D2B9382A31}" destId="{01596B0A-F11D-47E3-844B-FBC54929877C}" srcOrd="0" destOrd="0" presId="urn:microsoft.com/office/officeart/2008/layout/VerticalCircleList"/>
    <dgm:cxn modelId="{F8E3B6D9-2A19-468A-B1C4-C9B7F1036894}" type="presParOf" srcId="{01596B0A-F11D-47E3-844B-FBC54929877C}" destId="{AC88FF2A-E060-416B-AE3D-56790A658F94}" srcOrd="0" destOrd="0" presId="urn:microsoft.com/office/officeart/2008/layout/VerticalCircleList"/>
    <dgm:cxn modelId="{F323D6FF-DC00-426D-9F58-8F7598C537B4}" type="presParOf" srcId="{01596B0A-F11D-47E3-844B-FBC54929877C}" destId="{F4209ACA-877E-4F9A-9C64-C237FC2E0134}" srcOrd="1" destOrd="0" presId="urn:microsoft.com/office/officeart/2008/layout/VerticalCircleList"/>
    <dgm:cxn modelId="{EFBBFF19-BC27-4199-BB54-8FEFA43CFF62}" type="presParOf" srcId="{01596B0A-F11D-47E3-844B-FBC54929877C}" destId="{A7B402F3-97BE-4BBA-B8E3-06FF10325F9D}" srcOrd="2" destOrd="0" presId="urn:microsoft.com/office/officeart/2008/layout/VerticalCircleList"/>
    <dgm:cxn modelId="{530D883B-9482-4B7A-B442-E47E4463DEFA}" type="presParOf" srcId="{647C2B24-F50E-4446-A923-F8D2B9382A31}" destId="{27B17774-85D0-4F12-91F7-48C4AFD04AD2}" srcOrd="1" destOrd="0" presId="urn:microsoft.com/office/officeart/2008/layout/VerticalCircleList"/>
    <dgm:cxn modelId="{14F17F42-EFA0-4316-8C73-8A089A9C1F27}" type="presParOf" srcId="{27B17774-85D0-4F12-91F7-48C4AFD04AD2}" destId="{A8A5CDC0-61A6-420D-B922-0009E4528030}" srcOrd="0" destOrd="0" presId="urn:microsoft.com/office/officeart/2008/layout/VerticalCircleList"/>
    <dgm:cxn modelId="{BD73C87E-C74C-464A-A2AF-D6BF8581CBE7}" type="presParOf" srcId="{27B17774-85D0-4F12-91F7-48C4AFD04AD2}" destId="{80A3E7EB-E43E-4928-A6FB-AEEEAF6B0F72}" srcOrd="1" destOrd="0" presId="urn:microsoft.com/office/officeart/2008/layout/VerticalCircleList"/>
    <dgm:cxn modelId="{7EBBECF5-0E5E-4B58-A424-3149133A634E}" type="presParOf" srcId="{27B17774-85D0-4F12-91F7-48C4AFD04AD2}" destId="{AE85C229-8E7A-4084-82D5-F68F44632564}" srcOrd="2" destOrd="0" presId="urn:microsoft.com/office/officeart/2008/layout/VerticalCircleList"/>
    <dgm:cxn modelId="{76859ED3-0C3C-4356-B59A-3BB12DDE17EE}" type="presParOf" srcId="{647C2B24-F50E-4446-A923-F8D2B9382A31}" destId="{FE731D5F-C78F-4D77-8ED4-26403ABBE18D}" srcOrd="2" destOrd="0" presId="urn:microsoft.com/office/officeart/2008/layout/VerticalCircleList"/>
    <dgm:cxn modelId="{B6130530-EE4F-448E-8BFB-ECF74C009203}" type="presParOf" srcId="{FE731D5F-C78F-4D77-8ED4-26403ABBE18D}" destId="{41CBD7A0-CF54-4F7C-A92C-04EE9F26024F}" srcOrd="0" destOrd="0" presId="urn:microsoft.com/office/officeart/2008/layout/VerticalCircleList"/>
    <dgm:cxn modelId="{4674A754-5C61-451E-81DA-BAD0C9FF7840}" type="presParOf" srcId="{FE731D5F-C78F-4D77-8ED4-26403ABBE18D}" destId="{102B9B80-6E23-49E7-88A5-B4F78B15C656}" srcOrd="1" destOrd="0" presId="urn:microsoft.com/office/officeart/2008/layout/VerticalCircleList"/>
    <dgm:cxn modelId="{80A61895-9242-4D52-8DB2-108541C0BBFF}" type="presParOf" srcId="{FE731D5F-C78F-4D77-8ED4-26403ABBE18D}" destId="{8A88C64C-7C7D-4CC4-BB7C-63D624008B32}" srcOrd="2" destOrd="0" presId="urn:microsoft.com/office/officeart/2008/layout/VerticalCircleList"/>
    <dgm:cxn modelId="{6C23F4C8-E546-4536-BFA7-E646E73D0327}" type="presParOf" srcId="{647C2B24-F50E-4446-A923-F8D2B9382A31}" destId="{EECEC5AB-6302-45E9-AB17-7BA02F18C5F4}" srcOrd="3" destOrd="0" presId="urn:microsoft.com/office/officeart/2008/layout/VerticalCircleList"/>
    <dgm:cxn modelId="{2A4DA502-DA5E-4866-8D36-0327B703FA85}" type="presParOf" srcId="{EECEC5AB-6302-45E9-AB17-7BA02F18C5F4}" destId="{D2DE4835-2368-4D38-AC1F-2088A7F09B8E}" srcOrd="0" destOrd="0" presId="urn:microsoft.com/office/officeart/2008/layout/VerticalCircleList"/>
    <dgm:cxn modelId="{06D291E8-60E9-4FD3-80BD-402A20E9CBEC}" type="presParOf" srcId="{EECEC5AB-6302-45E9-AB17-7BA02F18C5F4}" destId="{CA2F0513-9395-47B8-8FA1-C30B33DA248D}" srcOrd="1" destOrd="0" presId="urn:microsoft.com/office/officeart/2008/layout/VerticalCircleList"/>
    <dgm:cxn modelId="{5E8E6E00-8346-4A14-A921-7BC7BA74E2C6}" type="presParOf" srcId="{EECEC5AB-6302-45E9-AB17-7BA02F18C5F4}" destId="{D3C56CCE-7BC4-4BB9-B844-61078C2280C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D2CDD-9484-4FB6-88F7-DA976E4020E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222BCE64-3230-4C6B-82CB-6985DC86F540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Respecto por la dignidad de las personas. </a:t>
          </a:r>
          <a:endParaRPr lang="es-PE" dirty="0"/>
        </a:p>
      </dgm:t>
    </dgm:pt>
    <dgm:pt modelId="{1E167B23-3F02-41FB-90D6-46CA3B2CB761}" type="parTrans" cxnId="{10A41C3E-42C4-4138-B219-96176F37B97D}">
      <dgm:prSet/>
      <dgm:spPr/>
      <dgm:t>
        <a:bodyPr/>
        <a:lstStyle/>
        <a:p>
          <a:endParaRPr lang="es-PE"/>
        </a:p>
      </dgm:t>
    </dgm:pt>
    <dgm:pt modelId="{D45A502D-0B4B-4BAF-99ED-895B0D6A3958}" type="sibTrans" cxnId="{10A41C3E-42C4-4138-B219-96176F37B97D}">
      <dgm:prSet/>
      <dgm:spPr/>
      <dgm:t>
        <a:bodyPr/>
        <a:lstStyle/>
        <a:p>
          <a:endParaRPr lang="es-PE"/>
        </a:p>
      </dgm:t>
    </dgm:pt>
    <dgm:pt modelId="{4EABD8FD-CB15-42D0-85E9-E5066686A3D0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 garantizar los derechos de las partes.</a:t>
          </a:r>
          <a:endParaRPr lang="es-PE" dirty="0"/>
        </a:p>
      </dgm:t>
    </dgm:pt>
    <dgm:pt modelId="{06541A0B-8A18-4376-983B-871F92A5117C}" type="parTrans" cxnId="{C12839D5-2414-4D65-85BB-8CBC543C0142}">
      <dgm:prSet/>
      <dgm:spPr/>
      <dgm:t>
        <a:bodyPr/>
        <a:lstStyle/>
        <a:p>
          <a:endParaRPr lang="es-PE"/>
        </a:p>
      </dgm:t>
    </dgm:pt>
    <dgm:pt modelId="{E9CA3707-7654-49FC-9842-479F6B32B4BA}" type="sibTrans" cxnId="{C12839D5-2414-4D65-85BB-8CBC543C0142}">
      <dgm:prSet/>
      <dgm:spPr/>
      <dgm:t>
        <a:bodyPr/>
        <a:lstStyle/>
        <a:p>
          <a:endParaRPr lang="es-PE"/>
        </a:p>
      </dgm:t>
    </dgm:pt>
    <dgm:pt modelId="{577D9FB6-8982-4201-BDD0-40D0C67FF950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 servir para hacer efectivo los derechos materiales.</a:t>
          </a:r>
          <a:endParaRPr lang="es-PE" dirty="0"/>
        </a:p>
      </dgm:t>
    </dgm:pt>
    <dgm:pt modelId="{83A852B2-2278-4EE9-8D3A-D55DC14DBBCE}" type="parTrans" cxnId="{324A36BA-4142-49CA-8E2F-88DC253E4EFA}">
      <dgm:prSet/>
      <dgm:spPr/>
      <dgm:t>
        <a:bodyPr/>
        <a:lstStyle/>
        <a:p>
          <a:endParaRPr lang="es-PE"/>
        </a:p>
      </dgm:t>
    </dgm:pt>
    <dgm:pt modelId="{44CCBD97-D679-47B2-A6CF-7FD781CE233B}" type="sibTrans" cxnId="{324A36BA-4142-49CA-8E2F-88DC253E4EFA}">
      <dgm:prSet/>
      <dgm:spPr/>
      <dgm:t>
        <a:bodyPr/>
        <a:lstStyle/>
        <a:p>
          <a:endParaRPr lang="es-PE"/>
        </a:p>
      </dgm:t>
    </dgm:pt>
    <dgm:pt modelId="{DD1AD877-023F-417A-A886-9E5630A377A9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Antiformalismo (anti nulidades).</a:t>
          </a:r>
          <a:endParaRPr lang="es-PE" dirty="0"/>
        </a:p>
      </dgm:t>
    </dgm:pt>
    <dgm:pt modelId="{0A757784-06EB-4F5B-8555-5549DA4152CE}" type="parTrans" cxnId="{328F3739-903D-46A2-9AD9-496681837F77}">
      <dgm:prSet/>
      <dgm:spPr/>
      <dgm:t>
        <a:bodyPr/>
        <a:lstStyle/>
        <a:p>
          <a:endParaRPr lang="es-PE"/>
        </a:p>
      </dgm:t>
    </dgm:pt>
    <dgm:pt modelId="{5FF7A104-E4AA-4E5D-BD18-AE04AF2E21AA}" type="sibTrans" cxnId="{328F3739-903D-46A2-9AD9-496681837F77}">
      <dgm:prSet/>
      <dgm:spPr/>
      <dgm:t>
        <a:bodyPr/>
        <a:lstStyle/>
        <a:p>
          <a:endParaRPr lang="es-PE"/>
        </a:p>
      </dgm:t>
    </dgm:pt>
    <dgm:pt modelId="{556304C9-0A7C-47ED-A567-89DB4843B879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Flexibilidad del proceso.</a:t>
          </a:r>
          <a:endParaRPr lang="es-PE" dirty="0"/>
        </a:p>
      </dgm:t>
    </dgm:pt>
    <dgm:pt modelId="{3A44BADA-78FE-469E-997A-4EBB0A23D348}" type="parTrans" cxnId="{09FBEDB4-306F-4323-A23A-DBA405EE1635}">
      <dgm:prSet/>
      <dgm:spPr/>
      <dgm:t>
        <a:bodyPr/>
        <a:lstStyle/>
        <a:p>
          <a:endParaRPr lang="es-PE"/>
        </a:p>
      </dgm:t>
    </dgm:pt>
    <dgm:pt modelId="{9F42B34B-02DD-4A13-837C-4B6781DEAE97}" type="sibTrans" cxnId="{09FBEDB4-306F-4323-A23A-DBA405EE1635}">
      <dgm:prSet/>
      <dgm:spPr/>
      <dgm:t>
        <a:bodyPr/>
        <a:lstStyle/>
        <a:p>
          <a:endParaRPr lang="es-PE"/>
        </a:p>
      </dgm:t>
    </dgm:pt>
    <dgm:pt modelId="{F121453A-C923-48B1-B6D1-36013D1FEB41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proceso por audiencias.</a:t>
          </a:r>
          <a:endParaRPr lang="es-PE" dirty="0"/>
        </a:p>
      </dgm:t>
    </dgm:pt>
    <dgm:pt modelId="{3E048EF1-EDF5-4071-BB9A-CAC4CFE50E3B}" type="parTrans" cxnId="{27FDA8FF-C5F6-4F7B-AE0E-309154BB9C4E}">
      <dgm:prSet/>
      <dgm:spPr/>
      <dgm:t>
        <a:bodyPr/>
        <a:lstStyle/>
        <a:p>
          <a:endParaRPr lang="es-PE"/>
        </a:p>
      </dgm:t>
    </dgm:pt>
    <dgm:pt modelId="{601BF2A8-5A3D-48E1-97FE-AA8675B3495C}" type="sibTrans" cxnId="{27FDA8FF-C5F6-4F7B-AE0E-309154BB9C4E}">
      <dgm:prSet/>
      <dgm:spPr/>
      <dgm:t>
        <a:bodyPr/>
        <a:lstStyle/>
        <a:p>
          <a:endParaRPr lang="es-PE"/>
        </a:p>
      </dgm:t>
    </dgm:pt>
    <dgm:pt modelId="{87ABDC76-77EF-411F-BF58-12C7F6D041F7}">
      <dgm:prSet phldrT="[Texto]"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conducta procesal de las partes y la buena fe. </a:t>
          </a:r>
          <a:endParaRPr lang="es-PE" dirty="0"/>
        </a:p>
      </dgm:t>
    </dgm:pt>
    <dgm:pt modelId="{1923A152-C22C-4E06-B81E-D9AFCCF70354}" type="parTrans" cxnId="{E50D3620-565A-4600-89E8-26800BEBED21}">
      <dgm:prSet/>
      <dgm:spPr/>
      <dgm:t>
        <a:bodyPr/>
        <a:lstStyle/>
        <a:p>
          <a:endParaRPr lang="es-PE"/>
        </a:p>
      </dgm:t>
    </dgm:pt>
    <dgm:pt modelId="{ECA8A24B-30F9-4D0C-ACEE-44E1DEF80919}" type="sibTrans" cxnId="{E50D3620-565A-4600-89E8-26800BEBED21}">
      <dgm:prSet/>
      <dgm:spPr/>
      <dgm:t>
        <a:bodyPr/>
        <a:lstStyle/>
        <a:p>
          <a:endParaRPr lang="es-PE"/>
        </a:p>
      </dgm:t>
    </dgm:pt>
    <dgm:pt modelId="{3B60A2EC-3277-4113-A057-9512FF744BC5}">
      <dgm:prSet/>
      <dgm:spPr/>
      <dgm:t>
        <a:bodyPr/>
        <a:lstStyle/>
        <a:p>
          <a:r>
            <a:rPr lang="es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seguridad y predictibilidad.</a:t>
          </a:r>
        </a:p>
      </dgm:t>
    </dgm:pt>
    <dgm:pt modelId="{3E6E1DED-A9A4-40DC-98AD-46EF27A0AD82}" type="parTrans" cxnId="{FABA75FA-116C-47DF-B3FC-05D31A9D75F0}">
      <dgm:prSet/>
      <dgm:spPr/>
      <dgm:t>
        <a:bodyPr/>
        <a:lstStyle/>
        <a:p>
          <a:endParaRPr lang="es-PE"/>
        </a:p>
      </dgm:t>
    </dgm:pt>
    <dgm:pt modelId="{0D9833D5-7D0C-4C63-B8B6-3328E010E951}" type="sibTrans" cxnId="{FABA75FA-116C-47DF-B3FC-05D31A9D75F0}">
      <dgm:prSet/>
      <dgm:spPr/>
      <dgm:t>
        <a:bodyPr/>
        <a:lstStyle/>
        <a:p>
          <a:endParaRPr lang="es-PE"/>
        </a:p>
      </dgm:t>
    </dgm:pt>
    <dgm:pt modelId="{9A129464-8E65-42F3-8560-7E4B43C351C1}" type="pres">
      <dgm:prSet presAssocID="{301D2CDD-9484-4FB6-88F7-DA976E402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F8733B1-4EC3-41C8-897D-86653167AAFE}" type="pres">
      <dgm:prSet presAssocID="{222BCE64-3230-4C6B-82CB-6985DC86F54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FBE7FCF-C4C4-402C-9FB3-290ED3E4C911}" type="pres">
      <dgm:prSet presAssocID="{D45A502D-0B4B-4BAF-99ED-895B0D6A3958}" presName="sibTrans" presStyleCnt="0"/>
      <dgm:spPr/>
    </dgm:pt>
    <dgm:pt modelId="{58CAF149-A5C4-4228-8A40-EE83C94479E6}" type="pres">
      <dgm:prSet presAssocID="{4EABD8FD-CB15-42D0-85E9-E5066686A3D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C47AA5-1727-4E0A-8053-C053D26F7168}" type="pres">
      <dgm:prSet presAssocID="{E9CA3707-7654-49FC-9842-479F6B32B4BA}" presName="sibTrans" presStyleCnt="0"/>
      <dgm:spPr/>
    </dgm:pt>
    <dgm:pt modelId="{FEF1B1DF-C0BF-47E1-A2E6-0E5C31B818E6}" type="pres">
      <dgm:prSet presAssocID="{577D9FB6-8982-4201-BDD0-40D0C67FF950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328551-680D-47AF-B2BF-126C1D12B75C}" type="pres">
      <dgm:prSet presAssocID="{44CCBD97-D679-47B2-A6CF-7FD781CE233B}" presName="sibTrans" presStyleCnt="0"/>
      <dgm:spPr/>
    </dgm:pt>
    <dgm:pt modelId="{A20D487A-9458-4488-A356-2A015A51495F}" type="pres">
      <dgm:prSet presAssocID="{DD1AD877-023F-417A-A886-9E5630A377A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68E0C04-BF88-4B3E-B087-D02A9BB76B5D}" type="pres">
      <dgm:prSet presAssocID="{5FF7A104-E4AA-4E5D-BD18-AE04AF2E21AA}" presName="sibTrans" presStyleCnt="0"/>
      <dgm:spPr/>
    </dgm:pt>
    <dgm:pt modelId="{876049C8-5195-4812-8079-1BAE8A641EB1}" type="pres">
      <dgm:prSet presAssocID="{556304C9-0A7C-47ED-A567-89DB4843B87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2468F21-7C87-4E79-90AC-21CA2E79D78F}" type="pres">
      <dgm:prSet presAssocID="{9F42B34B-02DD-4A13-837C-4B6781DEAE97}" presName="sibTrans" presStyleCnt="0"/>
      <dgm:spPr/>
    </dgm:pt>
    <dgm:pt modelId="{09C64E86-FB2A-4DC5-96B3-ABDA8F687AF5}" type="pres">
      <dgm:prSet presAssocID="{F121453A-C923-48B1-B6D1-36013D1FEB4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63BADC-F2C2-480A-A3C9-6C6AED9EFE0B}" type="pres">
      <dgm:prSet presAssocID="{601BF2A8-5A3D-48E1-97FE-AA8675B3495C}" presName="sibTrans" presStyleCnt="0"/>
      <dgm:spPr/>
    </dgm:pt>
    <dgm:pt modelId="{5EA650C9-50AF-402C-AB21-118A6895C1CE}" type="pres">
      <dgm:prSet presAssocID="{87ABDC76-77EF-411F-BF58-12C7F6D041F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6AD4EF8-2F9A-466E-BCEE-B2A4273A3B5D}" type="pres">
      <dgm:prSet presAssocID="{ECA8A24B-30F9-4D0C-ACEE-44E1DEF80919}" presName="sibTrans" presStyleCnt="0"/>
      <dgm:spPr/>
    </dgm:pt>
    <dgm:pt modelId="{3E19841C-FA1A-4568-9B5B-41AE7CB2681B}" type="pres">
      <dgm:prSet presAssocID="{3B60A2EC-3277-4113-A057-9512FF744B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4E5F64C-4459-42D4-8234-D51BE57FB0BA}" type="presOf" srcId="{301D2CDD-9484-4FB6-88F7-DA976E4020EF}" destId="{9A129464-8E65-42F3-8560-7E4B43C351C1}" srcOrd="0" destOrd="0" presId="urn:microsoft.com/office/officeart/2005/8/layout/default"/>
    <dgm:cxn modelId="{C12839D5-2414-4D65-85BB-8CBC543C0142}" srcId="{301D2CDD-9484-4FB6-88F7-DA976E4020EF}" destId="{4EABD8FD-CB15-42D0-85E9-E5066686A3D0}" srcOrd="1" destOrd="0" parTransId="{06541A0B-8A18-4376-983B-871F92A5117C}" sibTransId="{E9CA3707-7654-49FC-9842-479F6B32B4BA}"/>
    <dgm:cxn modelId="{FABA75FA-116C-47DF-B3FC-05D31A9D75F0}" srcId="{301D2CDD-9484-4FB6-88F7-DA976E4020EF}" destId="{3B60A2EC-3277-4113-A057-9512FF744BC5}" srcOrd="7" destOrd="0" parTransId="{3E6E1DED-A9A4-40DC-98AD-46EF27A0AD82}" sibTransId="{0D9833D5-7D0C-4C63-B8B6-3328E010E951}"/>
    <dgm:cxn modelId="{7882D4E3-8555-4380-A68D-4EC599CA2E91}" type="presOf" srcId="{F121453A-C923-48B1-B6D1-36013D1FEB41}" destId="{09C64E86-FB2A-4DC5-96B3-ABDA8F687AF5}" srcOrd="0" destOrd="0" presId="urn:microsoft.com/office/officeart/2005/8/layout/default"/>
    <dgm:cxn modelId="{11D2F8EE-CED9-4547-9DFE-6F35159DC3EA}" type="presOf" srcId="{222BCE64-3230-4C6B-82CB-6985DC86F540}" destId="{DF8733B1-4EC3-41C8-897D-86653167AAFE}" srcOrd="0" destOrd="0" presId="urn:microsoft.com/office/officeart/2005/8/layout/default"/>
    <dgm:cxn modelId="{324A36BA-4142-49CA-8E2F-88DC253E4EFA}" srcId="{301D2CDD-9484-4FB6-88F7-DA976E4020EF}" destId="{577D9FB6-8982-4201-BDD0-40D0C67FF950}" srcOrd="2" destOrd="0" parTransId="{83A852B2-2278-4EE9-8D3A-D55DC14DBBCE}" sibTransId="{44CCBD97-D679-47B2-A6CF-7FD781CE233B}"/>
    <dgm:cxn modelId="{27FDA8FF-C5F6-4F7B-AE0E-309154BB9C4E}" srcId="{301D2CDD-9484-4FB6-88F7-DA976E4020EF}" destId="{F121453A-C923-48B1-B6D1-36013D1FEB41}" srcOrd="5" destOrd="0" parTransId="{3E048EF1-EDF5-4071-BB9A-CAC4CFE50E3B}" sibTransId="{601BF2A8-5A3D-48E1-97FE-AA8675B3495C}"/>
    <dgm:cxn modelId="{10A41C3E-42C4-4138-B219-96176F37B97D}" srcId="{301D2CDD-9484-4FB6-88F7-DA976E4020EF}" destId="{222BCE64-3230-4C6B-82CB-6985DC86F540}" srcOrd="0" destOrd="0" parTransId="{1E167B23-3F02-41FB-90D6-46CA3B2CB761}" sibTransId="{D45A502D-0B4B-4BAF-99ED-895B0D6A3958}"/>
    <dgm:cxn modelId="{B179A2AA-F84D-4EB9-9355-C038E4C46592}" type="presOf" srcId="{556304C9-0A7C-47ED-A567-89DB4843B879}" destId="{876049C8-5195-4812-8079-1BAE8A641EB1}" srcOrd="0" destOrd="0" presId="urn:microsoft.com/office/officeart/2005/8/layout/default"/>
    <dgm:cxn modelId="{328F3739-903D-46A2-9AD9-496681837F77}" srcId="{301D2CDD-9484-4FB6-88F7-DA976E4020EF}" destId="{DD1AD877-023F-417A-A886-9E5630A377A9}" srcOrd="3" destOrd="0" parTransId="{0A757784-06EB-4F5B-8555-5549DA4152CE}" sibTransId="{5FF7A104-E4AA-4E5D-BD18-AE04AF2E21AA}"/>
    <dgm:cxn modelId="{5D2CC029-140B-4E83-A188-162AF3E6A631}" type="presOf" srcId="{577D9FB6-8982-4201-BDD0-40D0C67FF950}" destId="{FEF1B1DF-C0BF-47E1-A2E6-0E5C31B818E6}" srcOrd="0" destOrd="0" presId="urn:microsoft.com/office/officeart/2005/8/layout/default"/>
    <dgm:cxn modelId="{58B8AB01-3294-4D9B-AF31-BD2A19C9317E}" type="presOf" srcId="{DD1AD877-023F-417A-A886-9E5630A377A9}" destId="{A20D487A-9458-4488-A356-2A015A51495F}" srcOrd="0" destOrd="0" presId="urn:microsoft.com/office/officeart/2005/8/layout/default"/>
    <dgm:cxn modelId="{09FBEDB4-306F-4323-A23A-DBA405EE1635}" srcId="{301D2CDD-9484-4FB6-88F7-DA976E4020EF}" destId="{556304C9-0A7C-47ED-A567-89DB4843B879}" srcOrd="4" destOrd="0" parTransId="{3A44BADA-78FE-469E-997A-4EBB0A23D348}" sibTransId="{9F42B34B-02DD-4A13-837C-4B6781DEAE97}"/>
    <dgm:cxn modelId="{E50D3620-565A-4600-89E8-26800BEBED21}" srcId="{301D2CDD-9484-4FB6-88F7-DA976E4020EF}" destId="{87ABDC76-77EF-411F-BF58-12C7F6D041F7}" srcOrd="6" destOrd="0" parTransId="{1923A152-C22C-4E06-B81E-D9AFCCF70354}" sibTransId="{ECA8A24B-30F9-4D0C-ACEE-44E1DEF80919}"/>
    <dgm:cxn modelId="{1FF86537-4998-405B-BCD2-F63A89F0F020}" type="presOf" srcId="{3B60A2EC-3277-4113-A057-9512FF744BC5}" destId="{3E19841C-FA1A-4568-9B5B-41AE7CB2681B}" srcOrd="0" destOrd="0" presId="urn:microsoft.com/office/officeart/2005/8/layout/default"/>
    <dgm:cxn modelId="{2FE77CAA-676F-4587-9221-745A6FAE69AF}" type="presOf" srcId="{87ABDC76-77EF-411F-BF58-12C7F6D041F7}" destId="{5EA650C9-50AF-402C-AB21-118A6895C1CE}" srcOrd="0" destOrd="0" presId="urn:microsoft.com/office/officeart/2005/8/layout/default"/>
    <dgm:cxn modelId="{A54CD872-087C-4379-8FE7-E0B3D808AF38}" type="presOf" srcId="{4EABD8FD-CB15-42D0-85E9-E5066686A3D0}" destId="{58CAF149-A5C4-4228-8A40-EE83C94479E6}" srcOrd="0" destOrd="0" presId="urn:microsoft.com/office/officeart/2005/8/layout/default"/>
    <dgm:cxn modelId="{5DE239E6-D170-4AE3-BD04-DF431D7CA355}" type="presParOf" srcId="{9A129464-8E65-42F3-8560-7E4B43C351C1}" destId="{DF8733B1-4EC3-41C8-897D-86653167AAFE}" srcOrd="0" destOrd="0" presId="urn:microsoft.com/office/officeart/2005/8/layout/default"/>
    <dgm:cxn modelId="{0770FBD5-7B07-4BC1-A53E-B6934C8275E5}" type="presParOf" srcId="{9A129464-8E65-42F3-8560-7E4B43C351C1}" destId="{6FBE7FCF-C4C4-402C-9FB3-290ED3E4C911}" srcOrd="1" destOrd="0" presId="urn:microsoft.com/office/officeart/2005/8/layout/default"/>
    <dgm:cxn modelId="{114BD894-6BEA-48F0-AF10-8495332A8959}" type="presParOf" srcId="{9A129464-8E65-42F3-8560-7E4B43C351C1}" destId="{58CAF149-A5C4-4228-8A40-EE83C94479E6}" srcOrd="2" destOrd="0" presId="urn:microsoft.com/office/officeart/2005/8/layout/default"/>
    <dgm:cxn modelId="{677CD2E8-7920-441B-81BD-2B165A822632}" type="presParOf" srcId="{9A129464-8E65-42F3-8560-7E4B43C351C1}" destId="{CCC47AA5-1727-4E0A-8053-C053D26F7168}" srcOrd="3" destOrd="0" presId="urn:microsoft.com/office/officeart/2005/8/layout/default"/>
    <dgm:cxn modelId="{41D5EFA6-0077-4F0A-A1C5-DE2CC2C09178}" type="presParOf" srcId="{9A129464-8E65-42F3-8560-7E4B43C351C1}" destId="{FEF1B1DF-C0BF-47E1-A2E6-0E5C31B818E6}" srcOrd="4" destOrd="0" presId="urn:microsoft.com/office/officeart/2005/8/layout/default"/>
    <dgm:cxn modelId="{78285257-8F15-4BC6-820E-D479121A4D9E}" type="presParOf" srcId="{9A129464-8E65-42F3-8560-7E4B43C351C1}" destId="{37328551-680D-47AF-B2BF-126C1D12B75C}" srcOrd="5" destOrd="0" presId="urn:microsoft.com/office/officeart/2005/8/layout/default"/>
    <dgm:cxn modelId="{97B0FF29-70FE-4DA6-BBE6-D2036A59C5AC}" type="presParOf" srcId="{9A129464-8E65-42F3-8560-7E4B43C351C1}" destId="{A20D487A-9458-4488-A356-2A015A51495F}" srcOrd="6" destOrd="0" presId="urn:microsoft.com/office/officeart/2005/8/layout/default"/>
    <dgm:cxn modelId="{9F217FFC-34B7-4793-90F7-97E380902E11}" type="presParOf" srcId="{9A129464-8E65-42F3-8560-7E4B43C351C1}" destId="{668E0C04-BF88-4B3E-B087-D02A9BB76B5D}" srcOrd="7" destOrd="0" presId="urn:microsoft.com/office/officeart/2005/8/layout/default"/>
    <dgm:cxn modelId="{4D78D9E5-A8D5-4312-B0F6-B21015130C39}" type="presParOf" srcId="{9A129464-8E65-42F3-8560-7E4B43C351C1}" destId="{876049C8-5195-4812-8079-1BAE8A641EB1}" srcOrd="8" destOrd="0" presId="urn:microsoft.com/office/officeart/2005/8/layout/default"/>
    <dgm:cxn modelId="{437039B5-13A0-4FFB-8ECB-875AB9B658E1}" type="presParOf" srcId="{9A129464-8E65-42F3-8560-7E4B43C351C1}" destId="{A2468F21-7C87-4E79-90AC-21CA2E79D78F}" srcOrd="9" destOrd="0" presId="urn:microsoft.com/office/officeart/2005/8/layout/default"/>
    <dgm:cxn modelId="{E73E2BCC-1F8D-4E2E-B87E-196C31B7E51A}" type="presParOf" srcId="{9A129464-8E65-42F3-8560-7E4B43C351C1}" destId="{09C64E86-FB2A-4DC5-96B3-ABDA8F687AF5}" srcOrd="10" destOrd="0" presId="urn:microsoft.com/office/officeart/2005/8/layout/default"/>
    <dgm:cxn modelId="{A3E62ABE-13F4-4C4C-8204-B0F2ECD1951E}" type="presParOf" srcId="{9A129464-8E65-42F3-8560-7E4B43C351C1}" destId="{EB63BADC-F2C2-480A-A3C9-6C6AED9EFE0B}" srcOrd="11" destOrd="0" presId="urn:microsoft.com/office/officeart/2005/8/layout/default"/>
    <dgm:cxn modelId="{E4A79890-2B75-427E-914E-0463930BCC29}" type="presParOf" srcId="{9A129464-8E65-42F3-8560-7E4B43C351C1}" destId="{5EA650C9-50AF-402C-AB21-118A6895C1CE}" srcOrd="12" destOrd="0" presId="urn:microsoft.com/office/officeart/2005/8/layout/default"/>
    <dgm:cxn modelId="{1FB00D86-1695-4C19-9F55-878DAAB2B9D0}" type="presParOf" srcId="{9A129464-8E65-42F3-8560-7E4B43C351C1}" destId="{36AD4EF8-2F9A-466E-BCEE-B2A4273A3B5D}" srcOrd="13" destOrd="0" presId="urn:microsoft.com/office/officeart/2005/8/layout/default"/>
    <dgm:cxn modelId="{A904CA4B-EED6-4F7E-8388-8D286300BEFB}" type="presParOf" srcId="{9A129464-8E65-42F3-8560-7E4B43C351C1}" destId="{3E19841C-FA1A-4568-9B5B-41AE7CB2681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016AEC-A69D-4041-94DB-C9A1CFEFB7ED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EBA94839-2147-4B5D-A6C4-085226678785}">
      <dgm:prSet phldrT="[Texto]" custT="1"/>
      <dgm:spPr/>
      <dgm:t>
        <a:bodyPr/>
        <a:lstStyle/>
        <a:p>
          <a:pPr algn="ctr"/>
          <a:r>
            <a:rPr lang="es-ES" sz="4000" dirty="0" smtClean="0">
              <a:latin typeface="Rockwell" panose="02060603020205020403" pitchFamily="18" charset="0"/>
            </a:rPr>
            <a:t>Sobre los alegatos</a:t>
          </a:r>
          <a:endParaRPr lang="es-PE" sz="4000" dirty="0">
            <a:latin typeface="Rockwell" panose="02060603020205020403" pitchFamily="18" charset="0"/>
          </a:endParaRPr>
        </a:p>
      </dgm:t>
    </dgm:pt>
    <dgm:pt modelId="{F7019BCA-A4A0-4755-9C16-CF892B09A31C}" type="parTrans" cxnId="{5AEEDFD9-88A3-4C92-932F-204CE42B1585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AD452305-09A3-4375-95AA-C847B971766A}" type="sibTrans" cxnId="{5AEEDFD9-88A3-4C92-932F-204CE42B1585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1DC5847C-FC49-4651-AD79-50E6DA3486DD}">
      <dgm:prSet phldrT="[Texto]" custT="1"/>
      <dgm:spPr/>
      <dgm:t>
        <a:bodyPr/>
        <a:lstStyle/>
        <a:p>
          <a:pPr algn="ctr"/>
          <a:r>
            <a:rPr lang="es-ES" sz="2000" b="0" dirty="0" smtClean="0">
              <a:latin typeface="Rockwell" panose="02060603020205020403" pitchFamily="18" charset="0"/>
            </a:rPr>
            <a:t>El propósito del informe oral</a:t>
          </a:r>
          <a:endParaRPr lang="es-PE" sz="2000" b="0" dirty="0" smtClean="0">
            <a:latin typeface="Rockwell" panose="02060603020205020403" pitchFamily="18" charset="0"/>
          </a:endParaRPr>
        </a:p>
        <a:p>
          <a:pPr algn="ctr"/>
          <a:r>
            <a:rPr lang="es-ES" sz="2000" b="0" dirty="0" smtClean="0">
              <a:latin typeface="Rockwell" panose="02060603020205020403" pitchFamily="18" charset="0"/>
            </a:rPr>
            <a:t>¿Qué esperan los jueces?</a:t>
          </a:r>
          <a:endParaRPr lang="es-PE" sz="2000" b="0" dirty="0" smtClean="0">
            <a:latin typeface="Rockwell" panose="02060603020205020403" pitchFamily="18" charset="0"/>
          </a:endParaRPr>
        </a:p>
        <a:p>
          <a:pPr algn="ctr"/>
          <a:r>
            <a:rPr lang="es-ES" sz="2000" b="0" dirty="0" smtClean="0">
              <a:latin typeface="Rockwell" panose="02060603020205020403" pitchFamily="18" charset="0"/>
            </a:rPr>
            <a:t>¿Qué pretende el abogado?</a:t>
          </a:r>
          <a:endParaRPr lang="es-PE" sz="2000" b="0" dirty="0">
            <a:latin typeface="Rockwell" panose="02060603020205020403" pitchFamily="18" charset="0"/>
          </a:endParaRPr>
        </a:p>
      </dgm:t>
    </dgm:pt>
    <dgm:pt modelId="{EC8CC37A-CB6D-4E99-9AD9-22352E2B6FD9}" type="parTrans" cxnId="{7BE292E4-E86A-4F36-A3CD-609ECE1C5BAD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228D3259-D01A-435C-8A4A-81AB7C2B5BF3}" type="sibTrans" cxnId="{7BE292E4-E86A-4F36-A3CD-609ECE1C5BAD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0F760524-6695-4C2E-8BB2-D88D6CE81F61}">
      <dgm:prSet phldrT="[Texto]" custT="1"/>
      <dgm:spPr/>
      <dgm:t>
        <a:bodyPr/>
        <a:lstStyle/>
        <a:p>
          <a:r>
            <a:rPr lang="es-ES" sz="2400" b="0" dirty="0" smtClean="0">
              <a:latin typeface="Rockwell" panose="02060603020205020403" pitchFamily="18" charset="0"/>
            </a:rPr>
            <a:t>La preparación del informe oral</a:t>
          </a:r>
          <a:endParaRPr lang="es-PE" sz="2400" b="0" dirty="0">
            <a:latin typeface="Rockwell" panose="02060603020205020403" pitchFamily="18" charset="0"/>
          </a:endParaRPr>
        </a:p>
      </dgm:t>
    </dgm:pt>
    <dgm:pt modelId="{C822FFD0-FD7F-40AF-A16B-2546849C4D10}" type="parTrans" cxnId="{6EA9D997-EC9F-4DC4-937B-4CCA4DE35257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71B93114-D286-4BD0-80FC-C91396A21E82}" type="sibTrans" cxnId="{6EA9D997-EC9F-4DC4-937B-4CCA4DE35257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C0022306-6365-466C-8CC7-6C66A73C450E}">
      <dgm:prSet phldrT="[Texto]" custT="1"/>
      <dgm:spPr/>
      <dgm:t>
        <a:bodyPr/>
        <a:lstStyle/>
        <a:p>
          <a:r>
            <a:rPr lang="es-ES" sz="2400" b="0" dirty="0" smtClean="0">
              <a:latin typeface="Rockwell" panose="02060603020205020403" pitchFamily="18" charset="0"/>
            </a:rPr>
            <a:t>La sustancia del informe oral</a:t>
          </a:r>
          <a:endParaRPr lang="es-PE" sz="2400" b="0" dirty="0">
            <a:latin typeface="Rockwell" panose="02060603020205020403" pitchFamily="18" charset="0"/>
          </a:endParaRPr>
        </a:p>
      </dgm:t>
    </dgm:pt>
    <dgm:pt modelId="{0A64567E-0F27-498A-AEBA-ACE35798C23A}" type="parTrans" cxnId="{EFDA315A-8582-4F92-B56E-8B33289EACC9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21A9F455-FC30-4B36-BF1C-E9B592FB577B}" type="sibTrans" cxnId="{EFDA315A-8582-4F92-B56E-8B33289EACC9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2268501D-B772-40E1-9DA6-B85E51C3843B}">
      <dgm:prSet phldrT="[Texto]" custT="1"/>
      <dgm:spPr/>
      <dgm:t>
        <a:bodyPr/>
        <a:lstStyle/>
        <a:p>
          <a:r>
            <a:rPr lang="es-ES" sz="2400" b="0" smtClean="0">
              <a:latin typeface="Rockwell" panose="02060603020205020403" pitchFamily="18" charset="0"/>
            </a:rPr>
            <a:t>La réplica y la dúplica: un momento distinto. Tips</a:t>
          </a:r>
          <a:endParaRPr lang="es-PE" sz="2400" b="0" dirty="0">
            <a:latin typeface="Rockwell" panose="02060603020205020403" pitchFamily="18" charset="0"/>
          </a:endParaRPr>
        </a:p>
      </dgm:t>
    </dgm:pt>
    <dgm:pt modelId="{550F64EC-82CC-44AB-8E0D-25306680C40A}" type="parTrans" cxnId="{02457605-D202-464D-9BCB-563D27CC8F9B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A9A6BE81-3E03-4C74-A775-103974985F17}" type="sibTrans" cxnId="{02457605-D202-464D-9BCB-563D27CC8F9B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29D14199-FACB-41FD-921B-A872DE5469E0}">
      <dgm:prSet custT="1"/>
      <dgm:spPr/>
      <dgm:t>
        <a:bodyPr/>
        <a:lstStyle/>
        <a:p>
          <a:r>
            <a:rPr lang="es-ES" sz="2400" b="0" dirty="0" smtClean="0">
              <a:latin typeface="Rockwell" panose="02060603020205020403" pitchFamily="18" charset="0"/>
            </a:rPr>
            <a:t>Saber terminar</a:t>
          </a:r>
          <a:endParaRPr lang="es-PE" sz="2400" b="0" dirty="0">
            <a:latin typeface="Rockwell" panose="02060603020205020403" pitchFamily="18" charset="0"/>
          </a:endParaRPr>
        </a:p>
      </dgm:t>
    </dgm:pt>
    <dgm:pt modelId="{43AB8AE5-F91D-4C81-9024-4D2D9CEB0BD2}" type="parTrans" cxnId="{FC78AF3A-DE5B-411F-B554-326D0243D678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8DCE5C35-5376-4D6F-9071-F691AD50DFC9}" type="sibTrans" cxnId="{FC78AF3A-DE5B-411F-B554-326D0243D678}">
      <dgm:prSet/>
      <dgm:spPr/>
      <dgm:t>
        <a:bodyPr/>
        <a:lstStyle/>
        <a:p>
          <a:endParaRPr lang="es-PE" sz="2400">
            <a:latin typeface="Rockwell" panose="02060603020205020403" pitchFamily="18" charset="0"/>
          </a:endParaRPr>
        </a:p>
      </dgm:t>
    </dgm:pt>
    <dgm:pt modelId="{061B8E8C-03BF-47DA-B645-4093694E9650}" type="pres">
      <dgm:prSet presAssocID="{63016AEC-A69D-4041-94DB-C9A1CFEFB7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A9D57F3-5F3C-4F92-952A-A6C295B68E23}" type="pres">
      <dgm:prSet presAssocID="{EBA94839-2147-4B5D-A6C4-085226678785}" presName="roof" presStyleLbl="dkBgShp" presStyleIdx="0" presStyleCnt="2"/>
      <dgm:spPr/>
      <dgm:t>
        <a:bodyPr/>
        <a:lstStyle/>
        <a:p>
          <a:endParaRPr lang="es-PE"/>
        </a:p>
      </dgm:t>
    </dgm:pt>
    <dgm:pt modelId="{599110BA-AA7D-4288-A552-1B5F8C360A95}" type="pres">
      <dgm:prSet presAssocID="{EBA94839-2147-4B5D-A6C4-085226678785}" presName="pillars" presStyleCnt="0"/>
      <dgm:spPr/>
    </dgm:pt>
    <dgm:pt modelId="{BE626DBF-29DF-4372-871B-E9679DF4489F}" type="pres">
      <dgm:prSet presAssocID="{EBA94839-2147-4B5D-A6C4-085226678785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67B7E8-DCF8-47B5-A5FA-3F6A6310925B}" type="pres">
      <dgm:prSet presAssocID="{0F760524-6695-4C2E-8BB2-D88D6CE81F61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0A41865-F25B-452A-803D-2CCCB08EA11F}" type="pres">
      <dgm:prSet presAssocID="{C0022306-6365-466C-8CC7-6C66A73C450E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CE167D-BD06-474C-8B3A-B4978EF851B4}" type="pres">
      <dgm:prSet presAssocID="{2268501D-B772-40E1-9DA6-B85E51C3843B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53F5D94-3A2D-4DF5-99FD-EFC759343AFA}" type="pres">
      <dgm:prSet presAssocID="{29D14199-FACB-41FD-921B-A872DE5469E0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8C134EF-5D51-4E62-8FD9-9A3E1221129F}" type="pres">
      <dgm:prSet presAssocID="{EBA94839-2147-4B5D-A6C4-085226678785}" presName="base" presStyleLbl="dkBgShp" presStyleIdx="1" presStyleCnt="2"/>
      <dgm:spPr/>
    </dgm:pt>
  </dgm:ptLst>
  <dgm:cxnLst>
    <dgm:cxn modelId="{819616F8-7C30-48DC-92D9-C27428080392}" type="presOf" srcId="{C0022306-6365-466C-8CC7-6C66A73C450E}" destId="{F0A41865-F25B-452A-803D-2CCCB08EA11F}" srcOrd="0" destOrd="0" presId="urn:microsoft.com/office/officeart/2005/8/layout/hList3"/>
    <dgm:cxn modelId="{FC78AF3A-DE5B-411F-B554-326D0243D678}" srcId="{EBA94839-2147-4B5D-A6C4-085226678785}" destId="{29D14199-FACB-41FD-921B-A872DE5469E0}" srcOrd="4" destOrd="0" parTransId="{43AB8AE5-F91D-4C81-9024-4D2D9CEB0BD2}" sibTransId="{8DCE5C35-5376-4D6F-9071-F691AD50DFC9}"/>
    <dgm:cxn modelId="{5AEEDFD9-88A3-4C92-932F-204CE42B1585}" srcId="{63016AEC-A69D-4041-94DB-C9A1CFEFB7ED}" destId="{EBA94839-2147-4B5D-A6C4-085226678785}" srcOrd="0" destOrd="0" parTransId="{F7019BCA-A4A0-4755-9C16-CF892B09A31C}" sibTransId="{AD452305-09A3-4375-95AA-C847B971766A}"/>
    <dgm:cxn modelId="{C7F4BB73-5D7A-45EA-8441-74F28FB35477}" type="presOf" srcId="{EBA94839-2147-4B5D-A6C4-085226678785}" destId="{EA9D57F3-5F3C-4F92-952A-A6C295B68E23}" srcOrd="0" destOrd="0" presId="urn:microsoft.com/office/officeart/2005/8/layout/hList3"/>
    <dgm:cxn modelId="{7BE292E4-E86A-4F36-A3CD-609ECE1C5BAD}" srcId="{EBA94839-2147-4B5D-A6C4-085226678785}" destId="{1DC5847C-FC49-4651-AD79-50E6DA3486DD}" srcOrd="0" destOrd="0" parTransId="{EC8CC37A-CB6D-4E99-9AD9-22352E2B6FD9}" sibTransId="{228D3259-D01A-435C-8A4A-81AB7C2B5BF3}"/>
    <dgm:cxn modelId="{6EA9D997-EC9F-4DC4-937B-4CCA4DE35257}" srcId="{EBA94839-2147-4B5D-A6C4-085226678785}" destId="{0F760524-6695-4C2E-8BB2-D88D6CE81F61}" srcOrd="1" destOrd="0" parTransId="{C822FFD0-FD7F-40AF-A16B-2546849C4D10}" sibTransId="{71B93114-D286-4BD0-80FC-C91396A21E82}"/>
    <dgm:cxn modelId="{7E579EE0-4F0A-4A2D-875A-9799034C4192}" type="presOf" srcId="{2268501D-B772-40E1-9DA6-B85E51C3843B}" destId="{F2CE167D-BD06-474C-8B3A-B4978EF851B4}" srcOrd="0" destOrd="0" presId="urn:microsoft.com/office/officeart/2005/8/layout/hList3"/>
    <dgm:cxn modelId="{EFDA315A-8582-4F92-B56E-8B33289EACC9}" srcId="{EBA94839-2147-4B5D-A6C4-085226678785}" destId="{C0022306-6365-466C-8CC7-6C66A73C450E}" srcOrd="2" destOrd="0" parTransId="{0A64567E-0F27-498A-AEBA-ACE35798C23A}" sibTransId="{21A9F455-FC30-4B36-BF1C-E9B592FB577B}"/>
    <dgm:cxn modelId="{97CB30F9-1EA4-4D0F-82EA-9018ABE05F56}" type="presOf" srcId="{1DC5847C-FC49-4651-AD79-50E6DA3486DD}" destId="{BE626DBF-29DF-4372-871B-E9679DF4489F}" srcOrd="0" destOrd="0" presId="urn:microsoft.com/office/officeart/2005/8/layout/hList3"/>
    <dgm:cxn modelId="{899D27DB-5EF8-48E6-BD5A-AD7260BCD90E}" type="presOf" srcId="{63016AEC-A69D-4041-94DB-C9A1CFEFB7ED}" destId="{061B8E8C-03BF-47DA-B645-4093694E9650}" srcOrd="0" destOrd="0" presId="urn:microsoft.com/office/officeart/2005/8/layout/hList3"/>
    <dgm:cxn modelId="{02457605-D202-464D-9BCB-563D27CC8F9B}" srcId="{EBA94839-2147-4B5D-A6C4-085226678785}" destId="{2268501D-B772-40E1-9DA6-B85E51C3843B}" srcOrd="3" destOrd="0" parTransId="{550F64EC-82CC-44AB-8E0D-25306680C40A}" sibTransId="{A9A6BE81-3E03-4C74-A775-103974985F17}"/>
    <dgm:cxn modelId="{3918D0DC-AF4E-42E8-B003-0AA91EFB8150}" type="presOf" srcId="{29D14199-FACB-41FD-921B-A872DE5469E0}" destId="{553F5D94-3A2D-4DF5-99FD-EFC759343AFA}" srcOrd="0" destOrd="0" presId="urn:microsoft.com/office/officeart/2005/8/layout/hList3"/>
    <dgm:cxn modelId="{4493F3ED-6DEA-4521-ADBB-8DCA4B156A7D}" type="presOf" srcId="{0F760524-6695-4C2E-8BB2-D88D6CE81F61}" destId="{4667B7E8-DCF8-47B5-A5FA-3F6A6310925B}" srcOrd="0" destOrd="0" presId="urn:microsoft.com/office/officeart/2005/8/layout/hList3"/>
    <dgm:cxn modelId="{665F4B65-73F9-40C5-A9FC-BAD92621FFD5}" type="presParOf" srcId="{061B8E8C-03BF-47DA-B645-4093694E9650}" destId="{EA9D57F3-5F3C-4F92-952A-A6C295B68E23}" srcOrd="0" destOrd="0" presId="urn:microsoft.com/office/officeart/2005/8/layout/hList3"/>
    <dgm:cxn modelId="{92C51E2C-5B8C-4387-A329-0954074D6A4A}" type="presParOf" srcId="{061B8E8C-03BF-47DA-B645-4093694E9650}" destId="{599110BA-AA7D-4288-A552-1B5F8C360A95}" srcOrd="1" destOrd="0" presId="urn:microsoft.com/office/officeart/2005/8/layout/hList3"/>
    <dgm:cxn modelId="{2BDD4BB7-D8D3-4676-8CF8-E1EED1307E0D}" type="presParOf" srcId="{599110BA-AA7D-4288-A552-1B5F8C360A95}" destId="{BE626DBF-29DF-4372-871B-E9679DF4489F}" srcOrd="0" destOrd="0" presId="urn:microsoft.com/office/officeart/2005/8/layout/hList3"/>
    <dgm:cxn modelId="{15C77DBE-1E1D-4663-9879-F999E78A9C14}" type="presParOf" srcId="{599110BA-AA7D-4288-A552-1B5F8C360A95}" destId="{4667B7E8-DCF8-47B5-A5FA-3F6A6310925B}" srcOrd="1" destOrd="0" presId="urn:microsoft.com/office/officeart/2005/8/layout/hList3"/>
    <dgm:cxn modelId="{66CCF2F5-1DBC-458F-9398-19A802DE32E1}" type="presParOf" srcId="{599110BA-AA7D-4288-A552-1B5F8C360A95}" destId="{F0A41865-F25B-452A-803D-2CCCB08EA11F}" srcOrd="2" destOrd="0" presId="urn:microsoft.com/office/officeart/2005/8/layout/hList3"/>
    <dgm:cxn modelId="{17764712-1320-4CBB-B3BD-2F66C5301485}" type="presParOf" srcId="{599110BA-AA7D-4288-A552-1B5F8C360A95}" destId="{F2CE167D-BD06-474C-8B3A-B4978EF851B4}" srcOrd="3" destOrd="0" presId="urn:microsoft.com/office/officeart/2005/8/layout/hList3"/>
    <dgm:cxn modelId="{F3A4BF43-8A94-4196-9613-88A2C920D9BC}" type="presParOf" srcId="{599110BA-AA7D-4288-A552-1B5F8C360A95}" destId="{553F5D94-3A2D-4DF5-99FD-EFC759343AFA}" srcOrd="4" destOrd="0" presId="urn:microsoft.com/office/officeart/2005/8/layout/hList3"/>
    <dgm:cxn modelId="{1921B3BA-45FB-4BB8-90DE-27936816A018}" type="presParOf" srcId="{061B8E8C-03BF-47DA-B645-4093694E9650}" destId="{78C134EF-5D51-4E62-8FD9-9A3E1221129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CF23C-9E73-3447-BDE3-7313D470AB67}">
      <dsp:nvSpPr>
        <dsp:cNvPr id="0" name=""/>
        <dsp:cNvSpPr/>
      </dsp:nvSpPr>
      <dsp:spPr>
        <a:xfrm>
          <a:off x="0" y="0"/>
          <a:ext cx="933948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Qué partes </a:t>
          </a:r>
          <a:r>
            <a:rPr lang="es-E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del proceso deberían realizar oralmente y qué partes por escrito.</a:t>
          </a:r>
          <a:endParaRPr lang="es-PE" sz="2000" b="0" kern="1200" dirty="0"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036" y="42036"/>
        <a:ext cx="9255415" cy="777048"/>
      </dsp:txXfrm>
    </dsp:sp>
    <dsp:sp modelId="{D22C108C-03EF-EE4E-8972-87AE74B1F12D}">
      <dsp:nvSpPr>
        <dsp:cNvPr id="0" name=""/>
        <dsp:cNvSpPr/>
      </dsp:nvSpPr>
      <dsp:spPr>
        <a:xfrm>
          <a:off x="0" y="994062"/>
          <a:ext cx="933948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 necesario un proceso híbrido.</a:t>
          </a:r>
          <a:endParaRPr lang="es-PE" sz="20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036" y="1036098"/>
        <a:ext cx="9255415" cy="777048"/>
      </dsp:txXfrm>
    </dsp:sp>
    <dsp:sp modelId="{DE52FDB7-E356-5249-A542-D25E3AEBCDD0}">
      <dsp:nvSpPr>
        <dsp:cNvPr id="0" name=""/>
        <dsp:cNvSpPr/>
      </dsp:nvSpPr>
      <dsp:spPr>
        <a:xfrm>
          <a:off x="0" y="1987662"/>
          <a:ext cx="933948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Char char=""/>
          </a:pPr>
          <a:r>
            <a:rPr lang="es-E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Actos procesales escritos y actos procesales orales.</a:t>
          </a:r>
          <a:endParaRPr lang="es-PE" sz="20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036" y="2029698"/>
        <a:ext cx="9255415" cy="777048"/>
      </dsp:txXfrm>
    </dsp:sp>
    <dsp:sp modelId="{BA584884-B9E6-A34E-A4C8-0E0FC535C280}">
      <dsp:nvSpPr>
        <dsp:cNvPr id="0" name=""/>
        <dsp:cNvSpPr/>
      </dsp:nvSpPr>
      <dsp:spPr>
        <a:xfrm>
          <a:off x="0" y="2981724"/>
          <a:ext cx="9339487" cy="861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 relaciona con los principios de inmediación </a:t>
          </a:r>
          <a:r>
            <a:rPr lang="es-ES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 la publicidad.</a:t>
          </a:r>
          <a:endParaRPr lang="es-PE" sz="20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036" y="3023760"/>
        <a:ext cx="9255415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8D1EF-8641-4C5C-9098-86D78D28D761}">
      <dsp:nvSpPr>
        <dsp:cNvPr id="0" name=""/>
        <dsp:cNvSpPr/>
      </dsp:nvSpPr>
      <dsp:spPr>
        <a:xfrm>
          <a:off x="2672118" y="2052256"/>
          <a:ext cx="1462309" cy="507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89"/>
              </a:lnTo>
              <a:lnTo>
                <a:pt x="1462309" y="253789"/>
              </a:lnTo>
              <a:lnTo>
                <a:pt x="1462309" y="50757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ABABE-9837-4A13-8C27-FB7245877D27}">
      <dsp:nvSpPr>
        <dsp:cNvPr id="0" name=""/>
        <dsp:cNvSpPr/>
      </dsp:nvSpPr>
      <dsp:spPr>
        <a:xfrm>
          <a:off x="1209808" y="2052256"/>
          <a:ext cx="1462309" cy="507578"/>
        </a:xfrm>
        <a:custGeom>
          <a:avLst/>
          <a:gdLst/>
          <a:ahLst/>
          <a:cxnLst/>
          <a:rect l="0" t="0" r="0" b="0"/>
          <a:pathLst>
            <a:path>
              <a:moveTo>
                <a:pt x="1462309" y="0"/>
              </a:moveTo>
              <a:lnTo>
                <a:pt x="1462309" y="253789"/>
              </a:lnTo>
              <a:lnTo>
                <a:pt x="0" y="253789"/>
              </a:lnTo>
              <a:lnTo>
                <a:pt x="0" y="50757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B5BF8-4F62-49AC-8E79-CB8D26170898}">
      <dsp:nvSpPr>
        <dsp:cNvPr id="0" name=""/>
        <dsp:cNvSpPr/>
      </dsp:nvSpPr>
      <dsp:spPr>
        <a:xfrm>
          <a:off x="1463597" y="843736"/>
          <a:ext cx="2417040" cy="12085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¿Eficiencia para qué? </a:t>
          </a:r>
          <a:endParaRPr lang="es-PE" sz="2000" b="0" kern="1200" dirty="0"/>
        </a:p>
      </dsp:txBody>
      <dsp:txXfrm>
        <a:off x="1463597" y="843736"/>
        <a:ext cx="2417040" cy="1208520"/>
      </dsp:txXfrm>
    </dsp:sp>
    <dsp:sp modelId="{2E4467F2-1BA3-4E13-B0B8-0ED5BC17A249}">
      <dsp:nvSpPr>
        <dsp:cNvPr id="0" name=""/>
        <dsp:cNvSpPr/>
      </dsp:nvSpPr>
      <dsp:spPr>
        <a:xfrm>
          <a:off x="1288" y="2559834"/>
          <a:ext cx="2417040" cy="12085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pura resolución de controversias o </a:t>
          </a:r>
          <a:endParaRPr lang="es-PE" sz="2000" b="0" kern="1200" dirty="0"/>
        </a:p>
      </dsp:txBody>
      <dsp:txXfrm>
        <a:off x="1288" y="2559834"/>
        <a:ext cx="2417040" cy="1208520"/>
      </dsp:txXfrm>
    </dsp:sp>
    <dsp:sp modelId="{6F3901A7-8A13-4A59-897E-CB4C4E441E69}">
      <dsp:nvSpPr>
        <dsp:cNvPr id="0" name=""/>
        <dsp:cNvSpPr/>
      </dsp:nvSpPr>
      <dsp:spPr>
        <a:xfrm>
          <a:off x="2925907" y="2559834"/>
          <a:ext cx="2417040" cy="120852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resolución de controversias mediante decisiones justas.</a:t>
          </a:r>
          <a:endParaRPr lang="es-PE" sz="2000" b="0" kern="1200" dirty="0"/>
        </a:p>
      </dsp:txBody>
      <dsp:txXfrm>
        <a:off x="2925907" y="2559834"/>
        <a:ext cx="2417040" cy="1208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85ECD-324B-4217-8C2E-AC09C3FCB0CC}">
      <dsp:nvSpPr>
        <dsp:cNvPr id="0" name=""/>
        <dsp:cNvSpPr/>
      </dsp:nvSpPr>
      <dsp:spPr>
        <a:xfrm>
          <a:off x="774478" y="2979"/>
          <a:ext cx="3286811" cy="197208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 un sistema maximiza su eficiencia en términos de rapidez y bajo costo, probablemente se minimizará su eficiencia en términos de precisión y justicia de la solución de la controversia</a:t>
          </a:r>
          <a:endParaRPr lang="es-PE" sz="1600" b="0" kern="1200" dirty="0"/>
        </a:p>
      </dsp:txBody>
      <dsp:txXfrm>
        <a:off x="774478" y="2979"/>
        <a:ext cx="3286811" cy="1972087"/>
      </dsp:txXfrm>
    </dsp:sp>
    <dsp:sp modelId="{9B9E7132-ED8A-4D24-BA20-5DACB5355CB1}">
      <dsp:nvSpPr>
        <dsp:cNvPr id="0" name=""/>
        <dsp:cNvSpPr/>
      </dsp:nvSpPr>
      <dsp:spPr>
        <a:xfrm>
          <a:off x="774478" y="2303747"/>
          <a:ext cx="3286811" cy="197208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 se maximiza la eficiencia como precisión y justicia de la solución, probablemente se minimizará la eficiencia en términos de reducción de tiempo y dinero. </a:t>
          </a:r>
          <a:endParaRPr lang="es-PE" sz="1800" b="0" kern="1200" dirty="0"/>
        </a:p>
      </dsp:txBody>
      <dsp:txXfrm>
        <a:off x="774478" y="2303747"/>
        <a:ext cx="3286811" cy="1972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030FB-39CF-4AB9-8858-2359D20ED978}">
      <dsp:nvSpPr>
        <dsp:cNvPr id="0" name=""/>
        <dsp:cNvSpPr/>
      </dsp:nvSpPr>
      <dsp:spPr>
        <a:xfrm>
          <a:off x="7210895" y="2880511"/>
          <a:ext cx="356706" cy="1093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900"/>
              </a:lnTo>
              <a:lnTo>
                <a:pt x="356706" y="10939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6D1ED-E84C-4DC5-B104-9F8404D3D42E}">
      <dsp:nvSpPr>
        <dsp:cNvPr id="0" name=""/>
        <dsp:cNvSpPr/>
      </dsp:nvSpPr>
      <dsp:spPr>
        <a:xfrm>
          <a:off x="5284678" y="1192099"/>
          <a:ext cx="2877435" cy="499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94"/>
              </a:lnTo>
              <a:lnTo>
                <a:pt x="2877435" y="249694"/>
              </a:lnTo>
              <a:lnTo>
                <a:pt x="2877435" y="4993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72D81-879F-44EC-B7B9-D5753C2B62AD}">
      <dsp:nvSpPr>
        <dsp:cNvPr id="0" name=""/>
        <dsp:cNvSpPr/>
      </dsp:nvSpPr>
      <dsp:spPr>
        <a:xfrm>
          <a:off x="4333460" y="2880511"/>
          <a:ext cx="356706" cy="1093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900"/>
              </a:lnTo>
              <a:lnTo>
                <a:pt x="356706" y="10939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F8F48-D239-4A14-B515-B33826123B96}">
      <dsp:nvSpPr>
        <dsp:cNvPr id="0" name=""/>
        <dsp:cNvSpPr/>
      </dsp:nvSpPr>
      <dsp:spPr>
        <a:xfrm>
          <a:off x="5238958" y="1192099"/>
          <a:ext cx="91440" cy="499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3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4A205-F386-4C7B-BF43-AD033727E527}">
      <dsp:nvSpPr>
        <dsp:cNvPr id="0" name=""/>
        <dsp:cNvSpPr/>
      </dsp:nvSpPr>
      <dsp:spPr>
        <a:xfrm>
          <a:off x="1456024" y="2880511"/>
          <a:ext cx="356706" cy="1093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3900"/>
              </a:lnTo>
              <a:lnTo>
                <a:pt x="356706" y="109390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4EEED-EFC0-4346-ABA5-EDD296F38B10}">
      <dsp:nvSpPr>
        <dsp:cNvPr id="0" name=""/>
        <dsp:cNvSpPr/>
      </dsp:nvSpPr>
      <dsp:spPr>
        <a:xfrm>
          <a:off x="2407243" y="1192099"/>
          <a:ext cx="2877435" cy="499389"/>
        </a:xfrm>
        <a:custGeom>
          <a:avLst/>
          <a:gdLst/>
          <a:ahLst/>
          <a:cxnLst/>
          <a:rect l="0" t="0" r="0" b="0"/>
          <a:pathLst>
            <a:path>
              <a:moveTo>
                <a:pt x="2877435" y="0"/>
              </a:moveTo>
              <a:lnTo>
                <a:pt x="2877435" y="249694"/>
              </a:lnTo>
              <a:lnTo>
                <a:pt x="0" y="249694"/>
              </a:lnTo>
              <a:lnTo>
                <a:pt x="0" y="4993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D4CA-125D-4F56-A52E-8EF53502C912}">
      <dsp:nvSpPr>
        <dsp:cNvPr id="0" name=""/>
        <dsp:cNvSpPr/>
      </dsp:nvSpPr>
      <dsp:spPr>
        <a:xfrm>
          <a:off x="4095655" y="3076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¿Eficiencia de qué? </a:t>
          </a:r>
          <a:endParaRPr lang="es-PE" sz="2300" kern="1200" dirty="0"/>
        </a:p>
      </dsp:txBody>
      <dsp:txXfrm>
        <a:off x="4095655" y="3076"/>
        <a:ext cx="2378045" cy="1189022"/>
      </dsp:txXfrm>
    </dsp:sp>
    <dsp:sp modelId="{009CA79B-EEFE-425F-9BC7-F1E3B433F764}">
      <dsp:nvSpPr>
        <dsp:cNvPr id="0" name=""/>
        <dsp:cNvSpPr/>
      </dsp:nvSpPr>
      <dsp:spPr>
        <a:xfrm>
          <a:off x="1218220" y="1691488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de la causa</a:t>
          </a:r>
          <a:endParaRPr lang="es-PE" sz="2300" kern="1200" dirty="0"/>
        </a:p>
      </dsp:txBody>
      <dsp:txXfrm>
        <a:off x="1218220" y="1691488"/>
        <a:ext cx="2378045" cy="1189022"/>
      </dsp:txXfrm>
    </dsp:sp>
    <dsp:sp modelId="{DED9F929-DF39-4A08-A39D-05566A80FB4A}">
      <dsp:nvSpPr>
        <dsp:cNvPr id="0" name=""/>
        <dsp:cNvSpPr/>
      </dsp:nvSpPr>
      <dsp:spPr>
        <a:xfrm>
          <a:off x="1812731" y="3379900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 eficiente presentación de la causa</a:t>
          </a:r>
          <a:endParaRPr lang="es-PE" sz="2300" kern="1200" dirty="0"/>
        </a:p>
      </dsp:txBody>
      <dsp:txXfrm>
        <a:off x="1812731" y="3379900"/>
        <a:ext cx="2378045" cy="1189022"/>
      </dsp:txXfrm>
    </dsp:sp>
    <dsp:sp modelId="{4450484B-C3CA-4D3A-BC22-CF16AA72579A}">
      <dsp:nvSpPr>
        <dsp:cNvPr id="0" name=""/>
        <dsp:cNvSpPr/>
      </dsp:nvSpPr>
      <dsp:spPr>
        <a:xfrm>
          <a:off x="4095655" y="1691488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de las pruebas </a:t>
          </a:r>
          <a:endParaRPr lang="es-PE" sz="2300" kern="1200" dirty="0"/>
        </a:p>
      </dsp:txBody>
      <dsp:txXfrm>
        <a:off x="4095655" y="1691488"/>
        <a:ext cx="2378045" cy="1189022"/>
      </dsp:txXfrm>
    </dsp:sp>
    <dsp:sp modelId="{4033A7E9-66CE-4727-9229-D1A3F68D387C}">
      <dsp:nvSpPr>
        <dsp:cNvPr id="0" name=""/>
        <dsp:cNvSpPr/>
      </dsp:nvSpPr>
      <dsp:spPr>
        <a:xfrm>
          <a:off x="4690166" y="3379900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oral y escrita de la prueba</a:t>
          </a:r>
          <a:endParaRPr lang="es-PE" sz="2300" kern="1200" dirty="0"/>
        </a:p>
      </dsp:txBody>
      <dsp:txXfrm>
        <a:off x="4690166" y="3379900"/>
        <a:ext cx="2378045" cy="1189022"/>
      </dsp:txXfrm>
    </dsp:sp>
    <dsp:sp modelId="{E498814B-6626-490E-8F71-0252FF5790D4}">
      <dsp:nvSpPr>
        <dsp:cNvPr id="0" name=""/>
        <dsp:cNvSpPr/>
      </dsp:nvSpPr>
      <dsp:spPr>
        <a:xfrm>
          <a:off x="6973090" y="1691488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Discusión del caso, de cara a la decisión final</a:t>
          </a:r>
          <a:endParaRPr lang="es-PE" sz="2300" kern="1200" dirty="0"/>
        </a:p>
      </dsp:txBody>
      <dsp:txXfrm>
        <a:off x="6973090" y="1691488"/>
        <a:ext cx="2378045" cy="1189022"/>
      </dsp:txXfrm>
    </dsp:sp>
    <dsp:sp modelId="{BD9988E2-FBFC-4740-B575-B15929AB7507}">
      <dsp:nvSpPr>
        <dsp:cNvPr id="0" name=""/>
        <dsp:cNvSpPr/>
      </dsp:nvSpPr>
      <dsp:spPr>
        <a:xfrm>
          <a:off x="7567602" y="3379900"/>
          <a:ext cx="2378045" cy="118902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Modelo ideal de un juicio oral concentrado. </a:t>
          </a:r>
          <a:endParaRPr lang="es-PE" sz="2300" kern="1200" dirty="0"/>
        </a:p>
      </dsp:txBody>
      <dsp:txXfrm>
        <a:off x="7567602" y="3379900"/>
        <a:ext cx="2378045" cy="1189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D68FC-7117-49BE-88B3-567CCF3F1886}">
      <dsp:nvSpPr>
        <dsp:cNvPr id="0" name=""/>
        <dsp:cNvSpPr/>
      </dsp:nvSpPr>
      <dsp:spPr>
        <a:xfrm>
          <a:off x="-385484" y="1345902"/>
          <a:ext cx="2328180" cy="2251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Rockwell" panose="02060603020205020403" pitchFamily="18" charset="0"/>
            </a:rPr>
            <a:t>Inmediatez, concentración y pronunciamiento de la decisión justo al finalizar la audiencia final</a:t>
          </a:r>
          <a:r>
            <a:rPr lang="es-ES" sz="1400" kern="1200" dirty="0" smtClean="0">
              <a:latin typeface="Rockwell" panose="02060603020205020403" pitchFamily="18" charset="0"/>
            </a:rPr>
            <a:t>.</a:t>
          </a:r>
          <a:endParaRPr lang="es-PE" sz="1400" kern="1200" dirty="0">
            <a:latin typeface="Rockwell" panose="02060603020205020403" pitchFamily="18" charset="0"/>
          </a:endParaRPr>
        </a:p>
      </dsp:txBody>
      <dsp:txXfrm>
        <a:off x="-44530" y="1675651"/>
        <a:ext cx="1646272" cy="1592171"/>
      </dsp:txXfrm>
    </dsp:sp>
    <dsp:sp modelId="{BE71DFCF-99D3-4C3C-8F41-1897063B5B72}">
      <dsp:nvSpPr>
        <dsp:cNvPr id="0" name=""/>
        <dsp:cNvSpPr/>
      </dsp:nvSpPr>
      <dsp:spPr>
        <a:xfrm rot="21435631">
          <a:off x="1594981" y="1132168"/>
          <a:ext cx="683145" cy="55011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kern="1200">
            <a:latin typeface="Rockwell" panose="02060603020205020403" pitchFamily="18" charset="0"/>
          </a:endParaRPr>
        </a:p>
      </dsp:txBody>
      <dsp:txXfrm>
        <a:off x="1595075" y="1246135"/>
        <a:ext cx="518110" cy="330071"/>
      </dsp:txXfrm>
    </dsp:sp>
    <dsp:sp modelId="{946E46CE-6623-4543-9B13-D7AFCFCFA59F}">
      <dsp:nvSpPr>
        <dsp:cNvPr id="0" name=""/>
        <dsp:cNvSpPr/>
      </dsp:nvSpPr>
      <dsp:spPr>
        <a:xfrm>
          <a:off x="1985912" y="1304721"/>
          <a:ext cx="2475514" cy="22793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Rockwell" panose="02060603020205020403" pitchFamily="18" charset="0"/>
            </a:rPr>
            <a:t>Modelo de juicio oral (Ojo, no es el que tenemos):</a:t>
          </a:r>
          <a:endParaRPr lang="es-PE" sz="1800" kern="1200" dirty="0">
            <a:latin typeface="Rockwell" panose="02060603020205020403" pitchFamily="18" charset="0"/>
          </a:endParaRPr>
        </a:p>
      </dsp:txBody>
      <dsp:txXfrm>
        <a:off x="2348443" y="1638531"/>
        <a:ext cx="1750452" cy="1611775"/>
      </dsp:txXfrm>
    </dsp:sp>
    <dsp:sp modelId="{058264FC-4F96-4292-9D0F-00081762FD6F}">
      <dsp:nvSpPr>
        <dsp:cNvPr id="0" name=""/>
        <dsp:cNvSpPr/>
      </dsp:nvSpPr>
      <dsp:spPr>
        <a:xfrm rot="10886908">
          <a:off x="1645975" y="3248706"/>
          <a:ext cx="708227" cy="55011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kern="1200">
            <a:latin typeface="Rockwell" panose="02060603020205020403" pitchFamily="18" charset="0"/>
          </a:endParaRPr>
        </a:p>
      </dsp:txBody>
      <dsp:txXfrm rot="10800000">
        <a:off x="1810984" y="3360815"/>
        <a:ext cx="543192" cy="330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09ACA-877E-4F9A-9C64-C237FC2E0134}">
      <dsp:nvSpPr>
        <dsp:cNvPr id="0" name=""/>
        <dsp:cNvSpPr/>
      </dsp:nvSpPr>
      <dsp:spPr>
        <a:xfrm>
          <a:off x="279603" y="232379"/>
          <a:ext cx="1066393" cy="10663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7B402F3-97BE-4BBA-B8E3-06FF10325F9D}">
      <dsp:nvSpPr>
        <dsp:cNvPr id="0" name=""/>
        <dsp:cNvSpPr/>
      </dsp:nvSpPr>
      <dsp:spPr>
        <a:xfrm>
          <a:off x="812800" y="232379"/>
          <a:ext cx="5689600" cy="10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Presentación del caso por parte de los abogados.</a:t>
          </a:r>
          <a:endParaRPr lang="es-PE" sz="2700" kern="1200" dirty="0"/>
        </a:p>
      </dsp:txBody>
      <dsp:txXfrm>
        <a:off x="812800" y="232379"/>
        <a:ext cx="5689600" cy="1066393"/>
      </dsp:txXfrm>
    </dsp:sp>
    <dsp:sp modelId="{80A3E7EB-E43E-4928-A6FB-AEEEAF6B0F72}">
      <dsp:nvSpPr>
        <dsp:cNvPr id="0" name=""/>
        <dsp:cNvSpPr/>
      </dsp:nvSpPr>
      <dsp:spPr>
        <a:xfrm>
          <a:off x="279603" y="1298772"/>
          <a:ext cx="1066393" cy="10663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E85C229-8E7A-4084-82D5-F68F44632564}">
      <dsp:nvSpPr>
        <dsp:cNvPr id="0" name=""/>
        <dsp:cNvSpPr/>
      </dsp:nvSpPr>
      <dsp:spPr>
        <a:xfrm>
          <a:off x="812800" y="1298772"/>
          <a:ext cx="5689600" cy="10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Práctica de la prueba.</a:t>
          </a:r>
          <a:endParaRPr lang="es-PE" sz="2700" kern="1200" dirty="0"/>
        </a:p>
      </dsp:txBody>
      <dsp:txXfrm>
        <a:off x="812800" y="1298772"/>
        <a:ext cx="5689600" cy="1066393"/>
      </dsp:txXfrm>
    </dsp:sp>
    <dsp:sp modelId="{102B9B80-6E23-49E7-88A5-B4F78B15C656}">
      <dsp:nvSpPr>
        <dsp:cNvPr id="0" name=""/>
        <dsp:cNvSpPr/>
      </dsp:nvSpPr>
      <dsp:spPr>
        <a:xfrm>
          <a:off x="279603" y="2365166"/>
          <a:ext cx="1066393" cy="10663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8A88C64C-7C7D-4CC4-BB7C-63D624008B32}">
      <dsp:nvSpPr>
        <dsp:cNvPr id="0" name=""/>
        <dsp:cNvSpPr/>
      </dsp:nvSpPr>
      <dsp:spPr>
        <a:xfrm>
          <a:off x="812800" y="2365166"/>
          <a:ext cx="5689600" cy="10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Discusiones finales sobre la prueba y alegatos finales.</a:t>
          </a:r>
          <a:endParaRPr lang="es-PE" sz="2700" kern="1200" dirty="0"/>
        </a:p>
      </dsp:txBody>
      <dsp:txXfrm>
        <a:off x="812800" y="2365166"/>
        <a:ext cx="5689600" cy="1066393"/>
      </dsp:txXfrm>
    </dsp:sp>
    <dsp:sp modelId="{CA2F0513-9395-47B8-8FA1-C30B33DA248D}">
      <dsp:nvSpPr>
        <dsp:cNvPr id="0" name=""/>
        <dsp:cNvSpPr/>
      </dsp:nvSpPr>
      <dsp:spPr>
        <a:xfrm>
          <a:off x="279603" y="3431560"/>
          <a:ext cx="1066393" cy="106639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D3C56CCE-7BC4-4BB9-B844-61078C2280CE}">
      <dsp:nvSpPr>
        <dsp:cNvPr id="0" name=""/>
        <dsp:cNvSpPr/>
      </dsp:nvSpPr>
      <dsp:spPr>
        <a:xfrm>
          <a:off x="812800" y="3431560"/>
          <a:ext cx="5689600" cy="106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Decisión del juez. </a:t>
          </a:r>
          <a:endParaRPr lang="es-PE" sz="2700" kern="1200" dirty="0"/>
        </a:p>
      </dsp:txBody>
      <dsp:txXfrm>
        <a:off x="812800" y="3431560"/>
        <a:ext cx="5689600" cy="10663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33B1-4EC3-41C8-897D-86653167AAFE}">
      <dsp:nvSpPr>
        <dsp:cNvPr id="0" name=""/>
        <dsp:cNvSpPr/>
      </dsp:nvSpPr>
      <dsp:spPr>
        <a:xfrm>
          <a:off x="3130" y="716720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Respecto por la dignidad de las personas. </a:t>
          </a:r>
          <a:endParaRPr lang="es-PE" sz="2100" kern="1200" dirty="0"/>
        </a:p>
      </dsp:txBody>
      <dsp:txXfrm>
        <a:off x="3130" y="716720"/>
        <a:ext cx="2483441" cy="1490064"/>
      </dsp:txXfrm>
    </dsp:sp>
    <dsp:sp modelId="{58CAF149-A5C4-4228-8A40-EE83C94479E6}">
      <dsp:nvSpPr>
        <dsp:cNvPr id="0" name=""/>
        <dsp:cNvSpPr/>
      </dsp:nvSpPr>
      <dsp:spPr>
        <a:xfrm>
          <a:off x="2734915" y="716720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 garantizar los derechos de las partes.</a:t>
          </a:r>
          <a:endParaRPr lang="es-PE" sz="2100" kern="1200" dirty="0"/>
        </a:p>
      </dsp:txBody>
      <dsp:txXfrm>
        <a:off x="2734915" y="716720"/>
        <a:ext cx="2483441" cy="1490064"/>
      </dsp:txXfrm>
    </dsp:sp>
    <dsp:sp modelId="{FEF1B1DF-C0BF-47E1-A2E6-0E5C31B818E6}">
      <dsp:nvSpPr>
        <dsp:cNvPr id="0" name=""/>
        <dsp:cNvSpPr/>
      </dsp:nvSpPr>
      <dsp:spPr>
        <a:xfrm>
          <a:off x="5466701" y="716720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Debe servir para hacer efectivo los derechos materiales.</a:t>
          </a:r>
          <a:endParaRPr lang="es-PE" sz="2100" kern="1200" dirty="0"/>
        </a:p>
      </dsp:txBody>
      <dsp:txXfrm>
        <a:off x="5466701" y="716720"/>
        <a:ext cx="2483441" cy="1490064"/>
      </dsp:txXfrm>
    </dsp:sp>
    <dsp:sp modelId="{A20D487A-9458-4488-A356-2A015A51495F}">
      <dsp:nvSpPr>
        <dsp:cNvPr id="0" name=""/>
        <dsp:cNvSpPr/>
      </dsp:nvSpPr>
      <dsp:spPr>
        <a:xfrm>
          <a:off x="8198487" y="716720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Antiformalismo (anti nulidades).</a:t>
          </a:r>
          <a:endParaRPr lang="es-PE" sz="2100" kern="1200" dirty="0"/>
        </a:p>
      </dsp:txBody>
      <dsp:txXfrm>
        <a:off x="8198487" y="716720"/>
        <a:ext cx="2483441" cy="1490064"/>
      </dsp:txXfrm>
    </dsp:sp>
    <dsp:sp modelId="{876049C8-5195-4812-8079-1BAE8A641EB1}">
      <dsp:nvSpPr>
        <dsp:cNvPr id="0" name=""/>
        <dsp:cNvSpPr/>
      </dsp:nvSpPr>
      <dsp:spPr>
        <a:xfrm>
          <a:off x="3130" y="2455129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Flexibilidad del proceso.</a:t>
          </a:r>
          <a:endParaRPr lang="es-PE" sz="2100" kern="1200" dirty="0"/>
        </a:p>
      </dsp:txBody>
      <dsp:txXfrm>
        <a:off x="3130" y="2455129"/>
        <a:ext cx="2483441" cy="1490064"/>
      </dsp:txXfrm>
    </dsp:sp>
    <dsp:sp modelId="{09C64E86-FB2A-4DC5-96B3-ABDA8F687AF5}">
      <dsp:nvSpPr>
        <dsp:cNvPr id="0" name=""/>
        <dsp:cNvSpPr/>
      </dsp:nvSpPr>
      <dsp:spPr>
        <a:xfrm>
          <a:off x="2734915" y="2455129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 proceso por audiencias.</a:t>
          </a:r>
          <a:endParaRPr lang="es-PE" sz="2100" kern="1200" dirty="0"/>
        </a:p>
      </dsp:txBody>
      <dsp:txXfrm>
        <a:off x="2734915" y="2455129"/>
        <a:ext cx="2483441" cy="1490064"/>
      </dsp:txXfrm>
    </dsp:sp>
    <dsp:sp modelId="{5EA650C9-50AF-402C-AB21-118A6895C1CE}">
      <dsp:nvSpPr>
        <dsp:cNvPr id="0" name=""/>
        <dsp:cNvSpPr/>
      </dsp:nvSpPr>
      <dsp:spPr>
        <a:xfrm>
          <a:off x="5466701" y="2455129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conducta procesal de las partes y la buena fe. </a:t>
          </a:r>
          <a:endParaRPr lang="es-PE" sz="2100" kern="1200" dirty="0"/>
        </a:p>
      </dsp:txBody>
      <dsp:txXfrm>
        <a:off x="5466701" y="2455129"/>
        <a:ext cx="2483441" cy="1490064"/>
      </dsp:txXfrm>
    </dsp:sp>
    <dsp:sp modelId="{3E19841C-FA1A-4568-9B5B-41AE7CB2681B}">
      <dsp:nvSpPr>
        <dsp:cNvPr id="0" name=""/>
        <dsp:cNvSpPr/>
      </dsp:nvSpPr>
      <dsp:spPr>
        <a:xfrm>
          <a:off x="8198487" y="2455129"/>
          <a:ext cx="2483441" cy="1490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seguridad y predictibilidad.</a:t>
          </a:r>
        </a:p>
      </dsp:txBody>
      <dsp:txXfrm>
        <a:off x="8198487" y="2455129"/>
        <a:ext cx="2483441" cy="1490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3F5-6347-48DB-AF37-0CDB3A4275C7}" type="datetimeFigureOut">
              <a:rPr lang="es-PE" smtClean="0"/>
              <a:t>29/01/2020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9408F-95B7-43CF-A9A7-57BCB5D4A8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149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5C086-5B5C-4A8E-A245-6BB31D4DDAB1}" type="datetimeFigureOut">
              <a:rPr lang="es-PE" smtClean="0"/>
              <a:t>29/01/2020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82B14-F2BB-4254-B532-75CAAC6488E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014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82B14-F2BB-4254-B532-75CAAC6488E6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82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82B14-F2BB-4254-B532-75CAAC6488E6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045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3295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715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515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994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9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681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918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57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109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778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D03F97-5C82-4DDE-89F6-2758FE1024D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425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6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9" name="Rectangle 3"/>
          <p:cNvSpPr/>
          <p:nvPr userDrawn="1"/>
        </p:nvSpPr>
        <p:spPr>
          <a:xfrm rot="16200000">
            <a:off x="4410077" y="1571626"/>
            <a:ext cx="876298" cy="9696449"/>
          </a:xfrm>
          <a:prstGeom prst="rect">
            <a:avLst/>
          </a:prstGeom>
          <a:solidFill>
            <a:srgbClr val="0F35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4" descr="logo-20-años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450" y="5772149"/>
            <a:ext cx="2495550" cy="10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yquispe@er.com.p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/>
          </p:cNvSpPr>
          <p:nvPr/>
        </p:nvSpPr>
        <p:spPr>
          <a:xfrm>
            <a:off x="0" y="2203938"/>
            <a:ext cx="12191999" cy="3711087"/>
          </a:xfrm>
          <a:prstGeom prst="rect">
            <a:avLst/>
          </a:prstGeom>
          <a:solidFill>
            <a:srgbClr val="0F35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44AAD7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7690" y="2972141"/>
            <a:ext cx="11035993" cy="2679405"/>
          </a:xfrm>
        </p:spPr>
        <p:txBody>
          <a:bodyPr>
            <a:normAutofit fontScale="90000"/>
          </a:bodyPr>
          <a:lstStyle/>
          <a:p>
            <a:pPr algn="l"/>
            <a:r>
              <a:rPr lang="es-P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P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P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PE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PE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E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2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“LOS </a:t>
            </a:r>
            <a:r>
              <a:rPr lang="es-PE" sz="2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PRINCIPIOS PROCESALES APLICABLES EN EL NUEVO PROCESO CIVIL ORAL Y EL ROL DEL ABOGADO EN ESTE NUEVO </a:t>
            </a:r>
            <a:r>
              <a:rPr lang="es-PE" sz="2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SISTEMA”</a:t>
            </a:r>
            <a:r>
              <a:rPr lang="es-PE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E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E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2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Yuliano Quispe Andrade</a:t>
            </a:r>
            <a: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Asociado de Rodríguez </a:t>
            </a:r>
            <a:r>
              <a:rPr lang="es-PE" sz="2200" b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Angobaldo</a:t>
            </a:r>
            <a: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Abogados</a:t>
            </a:r>
            <a:b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PE" sz="2200" b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Lima, 27 de enero de 2020</a:t>
            </a:r>
            <a:endParaRPr lang="es-PE" sz="22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20887" y="37403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b="1" dirty="0">
              <a:solidFill>
                <a:schemeClr val="bg1"/>
              </a:solidFill>
            </a:endParaRPr>
          </a:p>
        </p:txBody>
      </p:sp>
      <p:pic>
        <p:nvPicPr>
          <p:cNvPr id="6" name="Picture 9" descr="logo-20-años.png">
            <a:extLst>
              <a:ext uri="{FF2B5EF4-FFF2-40B4-BE49-F238E27FC236}">
                <a16:creationId xmlns:a16="http://schemas.microsoft.com/office/drawing/2014/main" xmlns="" id="{5208E090-637D-C643-A705-7F177B7BB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810"/>
          <a:stretch/>
        </p:blipFill>
        <p:spPr>
          <a:xfrm>
            <a:off x="7244862" y="-82654"/>
            <a:ext cx="4810775" cy="22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2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295" y="10305"/>
            <a:ext cx="11915193" cy="600501"/>
          </a:xfrm>
        </p:spPr>
        <p:txBody>
          <a:bodyPr>
            <a:normAutofit/>
          </a:bodyPr>
          <a:lstStyle/>
          <a:p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VII. Aspectos del nuevo proceso civil oral.  </a:t>
            </a:r>
            <a:endParaRPr lang="es-PE" sz="3600" dirty="0">
              <a:effectLst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7506FA-23C6-AA41-9CFD-10ED32D4F007}"/>
              </a:ext>
            </a:extLst>
          </p:cNvPr>
          <p:cNvSpPr/>
          <p:nvPr/>
        </p:nvSpPr>
        <p:spPr>
          <a:xfrm>
            <a:off x="87675" y="851128"/>
            <a:ext cx="45252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cambiado?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introduce la Audiencia Preliminar (Cfr. 51.3 CPC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constitucional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Contraviene el DDFF al procedimiento preestablecido por Ley, 139.3 </a:t>
            </a:r>
            <a:r>
              <a:rPr lang="es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?)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audiencia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juzgamiento 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inspección o reconocimiento 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judicial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Prueba pericial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Prueba testimonial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Prueba documental</a:t>
            </a:r>
            <a:r>
              <a:rPr lang="es-P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E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“Hacer </a:t>
            </a:r>
            <a:r>
              <a:rPr lang="es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hablar a las pruebas” 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Declaración </a:t>
            </a:r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parte</a:t>
            </a:r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10</a:t>
            </a:fld>
            <a:endParaRPr lang="es-PE"/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2922" y="718273"/>
            <a:ext cx="6650308" cy="5055539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6381469" y="746306"/>
            <a:ext cx="3321481" cy="283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2524836" y="4067033"/>
            <a:ext cx="2279176" cy="40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4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942" y="0"/>
            <a:ext cx="11901546" cy="1372678"/>
          </a:xfrm>
        </p:spPr>
        <p:txBody>
          <a:bodyPr>
            <a:normAutofit/>
          </a:bodyPr>
          <a:lstStyle/>
          <a:p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VII. Aspectos del nuevo proceso civil 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oral</a:t>
            </a:r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11</a:t>
            </a:fld>
            <a:endParaRPr lang="es-PE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871148101"/>
              </p:ext>
            </p:extLst>
          </p:nvPr>
        </p:nvGraphicFramePr>
        <p:xfrm>
          <a:off x="791570" y="1372678"/>
          <a:ext cx="10562230" cy="4176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197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xmlns="" id="{319AFC05-D26D-1A4E-94D0-6C2EF335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465" y="2103437"/>
            <a:ext cx="5561135" cy="1325563"/>
          </a:xfrm>
        </p:spPr>
        <p:txBody>
          <a:bodyPr/>
          <a:lstStyle/>
          <a:p>
            <a:r>
              <a:rPr lang="es-P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¡Muchas Gracias!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BA9929E9-F750-6043-9F9B-F1ABC5BBC736}"/>
              </a:ext>
            </a:extLst>
          </p:cNvPr>
          <p:cNvSpPr txBox="1">
            <a:spLocks/>
          </p:cNvSpPr>
          <p:nvPr/>
        </p:nvSpPr>
        <p:spPr>
          <a:xfrm>
            <a:off x="3049465" y="3193127"/>
            <a:ext cx="5854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P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Contacto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s-PE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yquispe@er.com.pe</a:t>
            </a:r>
            <a:r>
              <a:rPr lang="es-P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37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913" y="13846"/>
            <a:ext cx="10515600" cy="1325563"/>
          </a:xfrm>
        </p:spPr>
        <p:txBody>
          <a:bodyPr>
            <a:normAutofit/>
          </a:bodyPr>
          <a:lstStyle/>
          <a:p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 </a:t>
            </a:r>
            <a: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opción de política judicial</a:t>
            </a:r>
            <a:r>
              <a:rPr lang="es-ES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s-PE" sz="3600" b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1485900"/>
            <a:ext cx="10591521" cy="4562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600" dirty="0">
                <a:latin typeface="Palatino Linotype" pitchFamily="18" charset="0"/>
              </a:rPr>
              <a:t>	</a:t>
            </a: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endParaRPr lang="es-PE" sz="1600" dirty="0">
              <a:latin typeface="Palatino Linotype" pitchFamily="18" charset="0"/>
            </a:endParaRPr>
          </a:p>
          <a:p>
            <a:pPr marL="0" indent="0">
              <a:buNone/>
            </a:pPr>
            <a:r>
              <a:rPr lang="es-PE" dirty="0">
                <a:latin typeface="Palatino Linotype" pitchFamily="18" charset="0"/>
              </a:rPr>
              <a:t>		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15199333"/>
              </p:ext>
            </p:extLst>
          </p:nvPr>
        </p:nvGraphicFramePr>
        <p:xfrm>
          <a:off x="1748220" y="1529255"/>
          <a:ext cx="9339487" cy="3842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5022313-7AD9-7146-A1BB-17DE9E26EE34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8" name="Picture 9" descr="logo-20-años.png">
            <a:extLst>
              <a:ext uri="{FF2B5EF4-FFF2-40B4-BE49-F238E27FC236}">
                <a16:creationId xmlns:a16="http://schemas.microsoft.com/office/drawing/2014/main" xmlns="" id="{E8EF4576-83DA-DC4E-B412-506D0C2A45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634600" y="5755653"/>
            <a:ext cx="2557400" cy="114349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0279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004" y="159865"/>
            <a:ext cx="10615010" cy="1676603"/>
          </a:xfrm>
        </p:spPr>
        <p:txBody>
          <a:bodyPr>
            <a:normAutofit/>
          </a:bodyPr>
          <a:lstStyle/>
          <a:p>
            <a:r>
              <a:rPr lang="es-PE" sz="4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 buscamos con el nuevo proceso civil oral? </a:t>
            </a:r>
            <a:b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119" y="1654657"/>
            <a:ext cx="4257600" cy="3785419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clásico problema de la oralidad y la escritura en el proceso civil resulta conveniente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abordarlo desde la </a:t>
            </a:r>
            <a:r>
              <a:rPr lang="es-ES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eficiencia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tomar en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cuenta algunos mitos sobre la oralidad y escritura del proceso.</a:t>
            </a: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0662765-0915-F546-97C8-F5B27F42C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703" y="1781021"/>
            <a:ext cx="3996545" cy="2872094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xmlns="" id="{A2232466-36F0-5A4D-8DD5-B7538CDED9B2}"/>
              </a:ext>
            </a:extLst>
          </p:cNvPr>
          <p:cNvSpPr txBox="1">
            <a:spLocks/>
          </p:cNvSpPr>
          <p:nvPr/>
        </p:nvSpPr>
        <p:spPr>
          <a:xfrm>
            <a:off x="1105519" y="1685925"/>
            <a:ext cx="10126054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xmlns="" id="{0DFEB8A8-42C2-714C-8118-EBC201115A2F}"/>
              </a:ext>
            </a:extLst>
          </p:cNvPr>
          <p:cNvSpPr txBox="1">
            <a:spLocks/>
          </p:cNvSpPr>
          <p:nvPr/>
        </p:nvSpPr>
        <p:spPr>
          <a:xfrm>
            <a:off x="1257919" y="1838325"/>
            <a:ext cx="10126054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PE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63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93" y="0"/>
            <a:ext cx="10826142" cy="1432610"/>
          </a:xfrm>
        </p:spPr>
        <p:txBody>
          <a:bodyPr>
            <a:normAutofit/>
          </a:bodyPr>
          <a:lstStyle/>
          <a:p>
            <a:r>
              <a:rPr lang="es-PE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¿Qué se quiere decir con eficiencia del proceso </a:t>
            </a:r>
            <a:r>
              <a:rPr lang="es-PE" sz="29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civil</a:t>
            </a:r>
            <a:r>
              <a:rPr lang="es-PE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s-PE" sz="29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(1)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4</a:t>
            </a:fld>
            <a:endParaRPr lang="es-PE"/>
          </a:p>
        </p:txBody>
      </p:sp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168407"/>
              </p:ext>
            </p:extLst>
          </p:nvPr>
        </p:nvGraphicFramePr>
        <p:xfrm>
          <a:off x="838200" y="1160060"/>
          <a:ext cx="5344236" cy="461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errar llave 4"/>
          <p:cNvSpPr/>
          <p:nvPr/>
        </p:nvSpPr>
        <p:spPr>
          <a:xfrm>
            <a:off x="6241562" y="1432610"/>
            <a:ext cx="436729" cy="4137392"/>
          </a:xfrm>
          <a:prstGeom prst="rightBrace">
            <a:avLst>
              <a:gd name="adj1" fmla="val 7395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72150045"/>
              </p:ext>
            </p:extLst>
          </p:nvPr>
        </p:nvGraphicFramePr>
        <p:xfrm>
          <a:off x="6676960" y="1361899"/>
          <a:ext cx="4835769" cy="427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73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24091701"/>
              </p:ext>
            </p:extLst>
          </p:nvPr>
        </p:nvGraphicFramePr>
        <p:xfrm>
          <a:off x="395787" y="955344"/>
          <a:ext cx="1116386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0604" y="9322"/>
            <a:ext cx="10826142" cy="986965"/>
          </a:xfrm>
        </p:spPr>
        <p:txBody>
          <a:bodyPr>
            <a:normAutofit/>
          </a:bodyPr>
          <a:lstStyle/>
          <a:p>
            <a:r>
              <a:rPr lang="es-PE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¿Qué se quiere decir con eficiencia del proceso </a:t>
            </a:r>
            <a:r>
              <a:rPr lang="es-PE" sz="29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civil? (2) 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63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604" y="-6397"/>
            <a:ext cx="10826142" cy="1125513"/>
          </a:xfrm>
        </p:spPr>
        <p:txBody>
          <a:bodyPr>
            <a:normAutofit/>
          </a:bodyPr>
          <a:lstStyle/>
          <a:p>
            <a:r>
              <a:rPr lang="es-PE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¿Qué se quiere decir con eficiencia del proceso </a:t>
            </a:r>
            <a:r>
              <a:rPr lang="es-PE" sz="29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civil</a:t>
            </a:r>
            <a:r>
              <a:rPr lang="es-PE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s-PE" sz="29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124173"/>
              </p:ext>
            </p:extLst>
          </p:nvPr>
        </p:nvGraphicFramePr>
        <p:xfrm>
          <a:off x="550648" y="960783"/>
          <a:ext cx="4075943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6</a:t>
            </a:fld>
            <a:endParaRPr lang="es-PE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2302205"/>
              </p:ext>
            </p:extLst>
          </p:nvPr>
        </p:nvGraphicFramePr>
        <p:xfrm>
          <a:off x="5186149" y="933488"/>
          <a:ext cx="6502400" cy="473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5789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590" y="97454"/>
            <a:ext cx="10028173" cy="703323"/>
          </a:xfrm>
        </p:spPr>
        <p:txBody>
          <a:bodyPr>
            <a:normAutofit/>
          </a:bodyPr>
          <a:lstStyle/>
          <a:p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Entonces: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7" name="Proceso alternativo 6">
            <a:extLst>
              <a:ext uri="{FF2B5EF4-FFF2-40B4-BE49-F238E27FC236}">
                <a16:creationId xmlns:a16="http://schemas.microsoft.com/office/drawing/2014/main" xmlns="" id="{C5F6A5EF-BAB0-AE4A-82EB-114496AF309F}"/>
              </a:ext>
            </a:extLst>
          </p:cNvPr>
          <p:cNvSpPr/>
          <p:nvPr/>
        </p:nvSpPr>
        <p:spPr>
          <a:xfrm>
            <a:off x="1807806" y="1212175"/>
            <a:ext cx="8989833" cy="1019069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términos de eficiencia no puede darse preferencia absoluta a la oralidad ni a la escritura. </a:t>
            </a:r>
            <a:endParaRPr lang="es-PE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PE" dirty="0"/>
          </a:p>
        </p:txBody>
      </p:sp>
      <p:sp>
        <p:nvSpPr>
          <p:cNvPr id="11" name="Proceso alternativo 10">
            <a:extLst>
              <a:ext uri="{FF2B5EF4-FFF2-40B4-BE49-F238E27FC236}">
                <a16:creationId xmlns:a16="http://schemas.microsoft.com/office/drawing/2014/main" xmlns="" id="{8ED3913F-079C-0341-BE40-3FACF2462445}"/>
              </a:ext>
            </a:extLst>
          </p:cNvPr>
          <p:cNvSpPr/>
          <p:nvPr/>
        </p:nvSpPr>
        <p:spPr>
          <a:xfrm>
            <a:off x="1807806" y="2471627"/>
            <a:ext cx="8989833" cy="1019070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eficiencia debe analizarse en el contexto de cada tipo específico de procesos que se estudia.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PE" dirty="0"/>
          </a:p>
        </p:txBody>
      </p:sp>
      <p:sp>
        <p:nvSpPr>
          <p:cNvPr id="12" name="Proceso alternativo 11">
            <a:extLst>
              <a:ext uri="{FF2B5EF4-FFF2-40B4-BE49-F238E27FC236}">
                <a16:creationId xmlns:a16="http://schemas.microsoft.com/office/drawing/2014/main" xmlns="" id="{5640E661-8470-D64D-8C11-9EC65F5D0C34}"/>
              </a:ext>
            </a:extLst>
          </p:cNvPr>
          <p:cNvSpPr/>
          <p:nvPr/>
        </p:nvSpPr>
        <p:spPr>
          <a:xfrm>
            <a:off x="1807805" y="3863722"/>
            <a:ext cx="8989834" cy="1092525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endParaRPr lang="es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/>
            <a:r>
              <a:rPr lang="es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estándar principal debería ser la flexibilidad de las formas procesales, bajo el cuidadoso control y administración activa por parte del juez.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s-P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s-PE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0BC71FBB-F5A1-BA4D-B043-3489819AA576}"/>
              </a:ext>
            </a:extLst>
          </p:cNvPr>
          <p:cNvSpPr txBox="1">
            <a:spLocks/>
          </p:cNvSpPr>
          <p:nvPr/>
        </p:nvSpPr>
        <p:spPr>
          <a:xfrm>
            <a:off x="1076324" y="995912"/>
            <a:ext cx="10826142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PE" sz="3600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PE" sz="3600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1D672251-056D-CE4B-840C-2CBF0D34DEF7}"/>
              </a:ext>
            </a:extLst>
          </p:cNvPr>
          <p:cNvSpPr txBox="1">
            <a:spLocks/>
          </p:cNvSpPr>
          <p:nvPr/>
        </p:nvSpPr>
        <p:spPr>
          <a:xfrm>
            <a:off x="1076324" y="2108738"/>
            <a:ext cx="10826142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PE" sz="3600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PE" sz="3600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AC50B1C1-3678-A34D-BF45-92412609445C}"/>
              </a:ext>
            </a:extLst>
          </p:cNvPr>
          <p:cNvSpPr txBox="1">
            <a:spLocks/>
          </p:cNvSpPr>
          <p:nvPr/>
        </p:nvSpPr>
        <p:spPr>
          <a:xfrm>
            <a:off x="1076324" y="3569078"/>
            <a:ext cx="10826142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s-PE" sz="3600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PE" sz="36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722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77" y="0"/>
            <a:ext cx="11780566" cy="1160060"/>
          </a:xfrm>
        </p:spPr>
        <p:txBody>
          <a:bodyPr>
            <a:normAutofit/>
          </a:bodyPr>
          <a:lstStyle/>
          <a:p>
            <a:pPr algn="just"/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Líneas matrices del nuevo 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civil 	oral.  </a:t>
            </a: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8</a:t>
            </a:fld>
            <a:endParaRPr lang="es-PE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9142407"/>
              </p:ext>
            </p:extLst>
          </p:nvPr>
        </p:nvGraphicFramePr>
        <p:xfrm>
          <a:off x="668740" y="1160060"/>
          <a:ext cx="10685059" cy="466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172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181" y="123065"/>
            <a:ext cx="11638609" cy="1676603"/>
          </a:xfrm>
        </p:spPr>
        <p:txBody>
          <a:bodyPr>
            <a:normAutofit/>
          </a:bodyPr>
          <a:lstStyle/>
          <a:p>
            <a:r>
              <a:rPr lang="es-PE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VI. Cómo cuidar de no caer en el </a:t>
            </a:r>
            <a:r>
              <a:rPr lang="es-PE" sz="36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mismo 	error de 1993</a:t>
            </a:r>
            <a: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" sz="3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P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1642DCA-7EB0-0A42-9F55-5F3D5E904407}"/>
              </a:ext>
            </a:extLst>
          </p:cNvPr>
          <p:cNvSpPr/>
          <p:nvPr/>
        </p:nvSpPr>
        <p:spPr>
          <a:xfrm>
            <a:off x="9694985" y="5929441"/>
            <a:ext cx="2497015" cy="928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Picture 9" descr="logo-20-años.png">
            <a:extLst>
              <a:ext uri="{FF2B5EF4-FFF2-40B4-BE49-F238E27FC236}">
                <a16:creationId xmlns:a16="http://schemas.microsoft.com/office/drawing/2014/main" xmlns="" id="{859478BB-4CA3-4446-9ED0-2C9134313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8" r="30810"/>
          <a:stretch/>
        </p:blipFill>
        <p:spPr>
          <a:xfrm>
            <a:off x="9579088" y="5821974"/>
            <a:ext cx="2557400" cy="11434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27506FA-23C6-AA41-9CFD-10ED32D4F007}"/>
              </a:ext>
            </a:extLst>
          </p:cNvPr>
          <p:cNvSpPr/>
          <p:nvPr/>
        </p:nvSpPr>
        <p:spPr>
          <a:xfrm>
            <a:off x="914088" y="1799668"/>
            <a:ext cx="10826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Hoy debemos hablar de oralidad con tecnología.</a:t>
            </a: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 de enseñanza del derecho. </a:t>
            </a: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Capacitación de los operadores del derecho.</a:t>
            </a: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nuevo perfil del </a:t>
            </a:r>
            <a:r>
              <a:rPr lang="es-E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abogado.</a:t>
            </a:r>
            <a:endParaRPr lang="es-P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3F97-5C82-4DDE-89F6-2758FE1024D1}" type="slidenum">
              <a:rPr lang="es-PE" smtClean="0"/>
              <a:t>9</a:t>
            </a:fld>
            <a:endParaRPr lang="es-PE"/>
          </a:p>
        </p:txBody>
      </p:sp>
      <p:pic>
        <p:nvPicPr>
          <p:cNvPr id="7" name="Imagen 6" descr="noun_150082_cc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00"/>
          <a:stretch/>
        </p:blipFill>
        <p:spPr>
          <a:xfrm>
            <a:off x="9694984" y="4535613"/>
            <a:ext cx="936025" cy="789070"/>
          </a:xfrm>
          <a:prstGeom prst="rect">
            <a:avLst/>
          </a:prstGeom>
        </p:spPr>
      </p:pic>
      <p:pic>
        <p:nvPicPr>
          <p:cNvPr id="9" name="Picture 2" descr="D:\Usuario\alercari\Documents\Recursos Presentaciones PPT\noun_13864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91"/>
          <a:stretch/>
        </p:blipFill>
        <p:spPr bwMode="auto">
          <a:xfrm>
            <a:off x="7642889" y="4494299"/>
            <a:ext cx="967711" cy="8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noun_200962_cc.png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571"/>
          <a:stretch/>
        </p:blipFill>
        <p:spPr>
          <a:xfrm>
            <a:off x="8722280" y="4549791"/>
            <a:ext cx="896565" cy="77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3232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584</Words>
  <Application>Microsoft Office PowerPoint</Application>
  <PresentationFormat>Personalizado</PresentationFormat>
  <Paragraphs>101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Diseño personalizado</vt:lpstr>
      <vt:lpstr>     “LOS PRINCIPIOS PROCESALES APLICABLES EN EL NUEVO PROCESO CIVIL ORAL Y EL ROL DEL ABOGADO EN ESTE NUEVO SISTEMA”  Yuliano Quispe Andrade Asociado de Rodríguez Angobaldo Abogados  Lima, 27 de enero de 2020</vt:lpstr>
      <vt:lpstr>I.  Una opción de política judicial.</vt:lpstr>
      <vt:lpstr>II. ¿Qué buscamos con el nuevo proceso civil oral?  </vt:lpstr>
      <vt:lpstr>III. ¿Qué se quiere decir con eficiencia del proceso  civil?  (1)</vt:lpstr>
      <vt:lpstr>III. ¿Qué se quiere decir con eficiencia del proceso  civil? (2) </vt:lpstr>
      <vt:lpstr>III. ¿Qué se quiere decir con eficiencia del proceso  civil? (3)</vt:lpstr>
      <vt:lpstr>IV. Entonces:</vt:lpstr>
      <vt:lpstr>V. Líneas matrices del nuevo proceso civil  oral.  </vt:lpstr>
      <vt:lpstr>VI. Cómo cuidar de no caer en el mismo  error de 1993 </vt:lpstr>
      <vt:lpstr>VII. Aspectos del nuevo proceso civil oral.  </vt:lpstr>
      <vt:lpstr>VII. Aspectos del nuevo proceso civil oral (2)</vt:lpstr>
      <vt:lpstr>¡Muchas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PRINCIPIOS PROCESALES APLICABLES EN EL NUEVO PROCESO CIVIL ORAL Y EL ROL DEL ABOGADO EN ESTE NUEVO SISTEMA.    Yuliano Quispe Andrade Asociado de Rodríguez Angobaldo Abogados  Lima, 28 de enero de 2020</dc:title>
  <dc:creator>Microsoft Office User</dc:creator>
  <cp:lastModifiedBy>Luffi</cp:lastModifiedBy>
  <cp:revision>20</cp:revision>
  <dcterms:created xsi:type="dcterms:W3CDTF">2020-01-27T20:02:13Z</dcterms:created>
  <dcterms:modified xsi:type="dcterms:W3CDTF">2020-01-29T16:58:50Z</dcterms:modified>
</cp:coreProperties>
</file>