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3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

</file>

<file path=ppt/slides/_rels/slide3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4323588"/>
            <a:ext cx="1742563" cy="778763"/>
          </a:xfrm>
          <a:custGeom>
            <a:avLst/>
            <a:gdLst/>
            <a:ahLst/>
            <a:cxnLst/>
            <a:rect l="l" t="t" r="r" b="b"/>
            <a:pathLst>
              <a:path w="1742563" h="778763">
                <a:moveTo>
                  <a:pt x="1361698" y="776556"/>
                </a:moveTo>
                <a:lnTo>
                  <a:pt x="1372047" y="771400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429937" y="713822"/>
                </a:lnTo>
                <a:lnTo>
                  <a:pt x="1475701" y="668058"/>
                </a:lnTo>
                <a:lnTo>
                  <a:pt x="1516653" y="627106"/>
                </a:lnTo>
                <a:lnTo>
                  <a:pt x="1553059" y="590700"/>
                </a:lnTo>
                <a:lnTo>
                  <a:pt x="1585188" y="558571"/>
                </a:lnTo>
                <a:lnTo>
                  <a:pt x="1613306" y="530453"/>
                </a:lnTo>
                <a:lnTo>
                  <a:pt x="1637681" y="506078"/>
                </a:lnTo>
                <a:lnTo>
                  <a:pt x="1658580" y="485179"/>
                </a:lnTo>
                <a:lnTo>
                  <a:pt x="1676271" y="467488"/>
                </a:lnTo>
                <a:lnTo>
                  <a:pt x="1691020" y="452739"/>
                </a:lnTo>
                <a:lnTo>
                  <a:pt x="1735582" y="408178"/>
                </a:lnTo>
                <a:lnTo>
                  <a:pt x="1741195" y="398609"/>
                </a:lnTo>
                <a:lnTo>
                  <a:pt x="1742563" y="386542"/>
                </a:lnTo>
                <a:lnTo>
                  <a:pt x="1739684" y="373724"/>
                </a:lnTo>
                <a:lnTo>
                  <a:pt x="1735582" y="365887"/>
                </a:lnTo>
                <a:lnTo>
                  <a:pt x="1684737" y="315712"/>
                </a:lnTo>
                <a:lnTo>
                  <a:pt x="1638973" y="270551"/>
                </a:lnTo>
                <a:lnTo>
                  <a:pt x="1598021" y="230140"/>
                </a:lnTo>
                <a:lnTo>
                  <a:pt x="1561615" y="194213"/>
                </a:lnTo>
                <a:lnTo>
                  <a:pt x="1529486" y="162508"/>
                </a:lnTo>
                <a:lnTo>
                  <a:pt x="1501368" y="134760"/>
                </a:lnTo>
                <a:lnTo>
                  <a:pt x="1476993" y="110707"/>
                </a:lnTo>
                <a:lnTo>
                  <a:pt x="1456094" y="90083"/>
                </a:lnTo>
                <a:lnTo>
                  <a:pt x="1438403" y="72626"/>
                </a:lnTo>
                <a:lnTo>
                  <a:pt x="1423654" y="58070"/>
                </a:lnTo>
                <a:lnTo>
                  <a:pt x="1411578" y="46153"/>
                </a:lnTo>
                <a:lnTo>
                  <a:pt x="1401908" y="36611"/>
                </a:lnTo>
                <a:lnTo>
                  <a:pt x="1394377" y="29179"/>
                </a:lnTo>
                <a:lnTo>
                  <a:pt x="1388718" y="23595"/>
                </a:lnTo>
                <a:lnTo>
                  <a:pt x="1384663" y="19593"/>
                </a:lnTo>
                <a:lnTo>
                  <a:pt x="1381944" y="16911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5795" y="3740"/>
                </a:lnTo>
                <a:lnTo>
                  <a:pt x="1352048" y="283"/>
                </a:lnTo>
                <a:lnTo>
                  <a:pt x="1346200" y="0"/>
                </a:ln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61698" y="776556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668270" y="2577007"/>
            <a:ext cx="3616186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SEGURIDAD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0507" y="2577007"/>
            <a:ext cx="486869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2353" y="2577007"/>
            <a:ext cx="2044813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dirty="0" smtClean="0" sz="4900" spc="-1">
                <a:solidFill>
                  <a:srgbClr val="7E7E7E"/>
                </a:solidFill>
                <a:latin typeface="Century Gothic"/>
                <a:cs typeface="Century Gothic"/>
              </a:rPr>
              <a:t>SAL</a:t>
            </a:r>
            <a:r>
              <a:rPr dirty="0" smtClean="0" sz="4900" spc="-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4900" spc="-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3174" y="2577007"/>
            <a:ext cx="912434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9290" y="2577007"/>
            <a:ext cx="739596" cy="647496"/>
          </a:xfrm>
          <a:prstGeom prst="rect">
            <a:avLst/>
          </a:prstGeom>
        </p:spPr>
        <p:txBody>
          <a:bodyPr wrap="square" lIns="0" tIns="32385" rIns="0" bIns="0" rtlCol="0">
            <a:noAutofit/>
          </a:bodyPr>
          <a:lstStyle/>
          <a:p>
            <a:pPr marL="12700">
              <a:lnSpc>
                <a:spcPts val="5100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8270" y="3324398"/>
            <a:ext cx="2877870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3875" y="3324398"/>
            <a:ext cx="2020477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DESDE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8794" y="3324398"/>
            <a:ext cx="740407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49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2823" y="3324398"/>
            <a:ext cx="3036051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ENFOQUE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4071412"/>
            <a:ext cx="1201947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4911" y="4071412"/>
            <a:ext cx="2877870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04" y="4071412"/>
            <a:ext cx="2813461" cy="6471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>
              <a:lnSpc>
                <a:spcPts val="5095"/>
              </a:lnSpc>
            </a:pPr>
            <a:r>
              <a:rPr dirty="0" smtClean="0" sz="4900" spc="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4900" spc="2">
                <a:solidFill>
                  <a:srgbClr val="7E7E7E"/>
                </a:solidFill>
                <a:latin typeface="Century Gothic"/>
                <a:cs typeface="Century Gothic"/>
              </a:rPr>
              <a:t>ECENTE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80552" y="6106375"/>
            <a:ext cx="3098871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g.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ro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Po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ce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585858"/>
                </a:solidFill>
                <a:latin typeface="Century Gothic"/>
                <a:cs typeface="Century Gothic"/>
              </a:rPr>
              <a:t>co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43504" y="729055"/>
            <a:ext cx="7876163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PRINCI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IOS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–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TITULO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RELI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INAR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3594" y="1277695"/>
            <a:ext cx="1359355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u="heavy">
                <a:solidFill>
                  <a:srgbClr val="7E7E7E"/>
                </a:solidFill>
                <a:latin typeface="Century Gothic"/>
                <a:cs typeface="Century Gothic"/>
              </a:rPr>
              <a:t>29783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310" y="2576740"/>
            <a:ext cx="3394217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PRE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ENC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10" y="3378745"/>
            <a:ext cx="3959145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PR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RESPONS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4182147"/>
            <a:ext cx="3424620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PRO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ECC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546" y="977138"/>
            <a:ext cx="12266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373431" y="977138"/>
            <a:ext cx="12688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087838" y="977138"/>
            <a:ext cx="1236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883910" y="765542"/>
            <a:ext cx="2893236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dirty="0" smtClean="0" sz="5400">
                <a:solidFill>
                  <a:srgbClr val="7E7E7E"/>
                </a:solidFill>
                <a:latin typeface="Century Gothic"/>
                <a:cs typeface="Century Gothic"/>
              </a:rPr>
              <a:t>DEBERES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8270" y="2203741"/>
            <a:ext cx="3706789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DER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ZGO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8270" y="2690938"/>
            <a:ext cx="5881355" cy="255320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MINIMO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IONES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AL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Ñ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(A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5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1800" spc="-18">
                <a:solidFill>
                  <a:srgbClr val="7E7E7E"/>
                </a:solidFill>
                <a:latin typeface="Arial"/>
                <a:cs typeface="Arial"/>
              </a:rPr>
              <a:t>EY)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3229412"/>
            <a:ext cx="5611951" cy="255014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2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INF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RMA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Ó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PRE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ISA,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ARA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SUFICIEN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1800" spc="-3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1800" spc="-3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3768908"/>
            <a:ext cx="4446599" cy="255014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2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COPIA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DEL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RIT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CA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RABAJ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4307261"/>
            <a:ext cx="2975787" cy="255014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RE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OMENDA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1800" spc="-2">
                <a:solidFill>
                  <a:srgbClr val="7E7E7E"/>
                </a:solidFill>
                <a:latin typeface="Arial"/>
                <a:cs typeface="Arial"/>
              </a:rPr>
              <a:t>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4845233"/>
            <a:ext cx="5034711" cy="255014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2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ACI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IDADES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ARA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CA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ACI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1800" spc="-16">
                <a:solidFill>
                  <a:srgbClr val="7E7E7E"/>
                </a:solidFill>
                <a:latin typeface="Arial"/>
                <a:cs typeface="Arial"/>
              </a:rPr>
              <a:t>ACIONES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5384983"/>
            <a:ext cx="2451150" cy="255014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2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MA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RIESG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1800" spc="-15">
                <a:solidFill>
                  <a:srgbClr val="7E7E7E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794891" y="1716404"/>
            <a:ext cx="3075432" cy="0"/>
          </a:xfrm>
          <a:custGeom>
            <a:avLst/>
            <a:gdLst/>
            <a:ahLst/>
            <a:cxnLst/>
            <a:rect l="l" t="t" r="r" b="b"/>
            <a:pathLst>
              <a:path w="3075432" h="0">
                <a:moveTo>
                  <a:pt x="0" y="0"/>
                </a:moveTo>
                <a:lnTo>
                  <a:pt x="3075432" y="0"/>
                </a:lnTo>
              </a:path>
            </a:pathLst>
          </a:custGeom>
          <a:ln w="317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993392" y="2132076"/>
            <a:ext cx="4032504" cy="338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82572" y="1316577"/>
            <a:ext cx="3161846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dirty="0" smtClean="0" sz="3200">
                <a:solidFill>
                  <a:srgbClr val="7E7E7E"/>
                </a:solidFill>
                <a:latin typeface="Arial"/>
                <a:cs typeface="Arial"/>
              </a:rPr>
              <a:t>OBLIGACIONES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3709" y="2318684"/>
            <a:ext cx="203098" cy="1020629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 marR="152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672"/>
              </a:spcBef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0909" y="2315106"/>
            <a:ext cx="2650295" cy="3581581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 marR="52698">
              <a:lnSpc>
                <a:spcPts val="3010"/>
              </a:lnSpc>
            </a:pPr>
            <a:r>
              <a:rPr dirty="0" smtClean="0" sz="2800" spc="1">
                <a:solidFill>
                  <a:srgbClr val="7E7E7E"/>
                </a:solidFill>
                <a:latin typeface="Century Gothic"/>
                <a:cs typeface="Century Gothic"/>
              </a:rPr>
              <a:t>REP</a:t>
            </a:r>
            <a:r>
              <a:rPr dirty="0" smtClean="0" sz="28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1">
                <a:solidFill>
                  <a:srgbClr val="7E7E7E"/>
                </a:solidFill>
                <a:latin typeface="Century Gothic"/>
                <a:cs typeface="Century Gothic"/>
              </a:rPr>
              <a:t>RTES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  <a:spcBef>
                <a:spcPts val="1456"/>
              </a:spcBef>
            </a:pP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DEBER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  <a:spcBef>
                <a:spcPts val="1610"/>
              </a:spcBef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INF</a:t>
            </a:r>
            <a:r>
              <a:rPr dirty="0" smtClean="0" sz="2800" spc="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RMACI</a:t>
            </a:r>
            <a:r>
              <a:rPr dirty="0" smtClean="0" sz="2800" spc="14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  <a:spcBef>
                <a:spcPts val="1610"/>
              </a:spcBef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REGISTROS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  <a:spcBef>
                <a:spcPts val="1610"/>
              </a:spcBef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EXH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CI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NES</a:t>
            </a:r>
            <a:endParaRPr sz="2800">
              <a:latin typeface="Century Gothic"/>
              <a:cs typeface="Century Gothic"/>
            </a:endParaRPr>
          </a:p>
          <a:p>
            <a:pPr marL="12700" marR="52698">
              <a:lnSpc>
                <a:spcPts val="3415"/>
              </a:lnSpc>
              <a:spcBef>
                <a:spcPts val="1780"/>
              </a:spcBef>
            </a:pP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AUDITOR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Í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23709" y="4239058"/>
            <a:ext cx="203098" cy="166121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674"/>
              </a:spcBef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20"/>
              </a:spcBef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684399" y="1425702"/>
            <a:ext cx="5166359" cy="0"/>
          </a:xfrm>
          <a:custGeom>
            <a:avLst/>
            <a:gdLst/>
            <a:ahLst/>
            <a:cxnLst/>
            <a:rect l="l" t="t" r="r" b="b"/>
            <a:pathLst>
              <a:path w="5166359" h="0">
                <a:moveTo>
                  <a:pt x="0" y="0"/>
                </a:moveTo>
                <a:lnTo>
                  <a:pt x="5166359" y="0"/>
                </a:lnTo>
              </a:path>
            </a:pathLst>
          </a:custGeom>
          <a:ln w="408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1953" y="765542"/>
            <a:ext cx="5293870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dirty="0" smtClean="0" sz="5400">
                <a:solidFill>
                  <a:srgbClr val="7E7E7E"/>
                </a:solidFill>
                <a:latin typeface="Century Gothic"/>
                <a:cs typeface="Century Gothic"/>
              </a:rPr>
              <a:t>METODOLOGÍA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4798" y="3029771"/>
            <a:ext cx="3929708" cy="1899701"/>
          </a:xfrm>
          <a:prstGeom prst="rect">
            <a:avLst/>
          </a:prstGeom>
        </p:spPr>
        <p:txBody>
          <a:bodyPr wrap="square" lIns="0" tIns="21812" rIns="0" bIns="0" rtlCol="0">
            <a:noAutofit/>
          </a:bodyPr>
          <a:lstStyle/>
          <a:p>
            <a:pPr marL="12700" marR="61651">
              <a:lnSpc>
                <a:spcPts val="3435"/>
              </a:lnSpc>
            </a:pPr>
            <a:r>
              <a:rPr dirty="0" smtClean="0" sz="3200" spc="12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3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DIAG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ÓSTICO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1664"/>
              </a:spcBef>
            </a:pPr>
            <a:r>
              <a:rPr dirty="0" smtClean="0" sz="3200" spc="12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3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IMP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EMENTACIÓN</a:t>
            </a:r>
            <a:endParaRPr sz="3200">
              <a:latin typeface="Century Gothic"/>
              <a:cs typeface="Century Gothic"/>
            </a:endParaRPr>
          </a:p>
          <a:p>
            <a:pPr marL="12700" marR="61651">
              <a:lnSpc>
                <a:spcPct val="102172"/>
              </a:lnSpc>
              <a:spcBef>
                <a:spcPts val="1838"/>
              </a:spcBef>
            </a:pPr>
            <a:r>
              <a:rPr dirty="0" smtClean="0" sz="3200" spc="12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3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MONITOREO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082927" y="1607312"/>
            <a:ext cx="4171188" cy="0"/>
          </a:xfrm>
          <a:custGeom>
            <a:avLst/>
            <a:gdLst/>
            <a:ahLst/>
            <a:cxnLst/>
            <a:rect l="l" t="t" r="r" b="b"/>
            <a:pathLst>
              <a:path w="4171188" h="0">
                <a:moveTo>
                  <a:pt x="0" y="0"/>
                </a:moveTo>
                <a:lnTo>
                  <a:pt x="4171188" y="0"/>
                </a:lnTo>
              </a:path>
            </a:pathLst>
          </a:custGeom>
          <a:ln w="408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118092" y="187451"/>
            <a:ext cx="2275331" cy="1895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70608" y="947152"/>
            <a:ext cx="4297987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dirty="0" smtClean="0" sz="5400">
                <a:solidFill>
                  <a:srgbClr val="7E7E7E"/>
                </a:solidFill>
                <a:latin typeface="Century Gothic"/>
                <a:cs typeface="Century Gothic"/>
              </a:rPr>
              <a:t>IMPORTANTE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762" y="2791124"/>
            <a:ext cx="202946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3274" y="2791124"/>
            <a:ext cx="3896612" cy="102057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Id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nt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fi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or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Pel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4">
                <a:solidFill>
                  <a:srgbClr val="7E7E7E"/>
                </a:solidFill>
                <a:latin typeface="Arial"/>
                <a:cs typeface="Arial"/>
              </a:rPr>
              <a:t>os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1672"/>
              </a:spcBef>
            </a:pP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Con</a:t>
            </a: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3">
                <a:solidFill>
                  <a:srgbClr val="7E7E7E"/>
                </a:solidFill>
                <a:latin typeface="Arial"/>
                <a:cs typeface="Arial"/>
              </a:rPr>
              <a:t>(IPERC).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1004" y="2791124"/>
            <a:ext cx="3519150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Ev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ó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go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2691" y="2791124"/>
            <a:ext cx="256209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762" y="4071665"/>
            <a:ext cx="202945" cy="1660906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672"/>
              </a:spcBef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22"/>
              </a:spcBef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3274" y="4071665"/>
            <a:ext cx="8013194" cy="1660906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 marR="53263">
              <a:lnSpc>
                <a:spcPts val="2960"/>
              </a:lnSpc>
            </a:pP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Aud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ías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SST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nt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as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Ext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5">
                <a:solidFill>
                  <a:srgbClr val="7E7E7E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111759" marR="53263">
              <a:lnSpc>
                <a:spcPct val="95825"/>
              </a:lnSpc>
              <a:spcBef>
                <a:spcPts val="1672"/>
              </a:spcBef>
            </a:pP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Reg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Obl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800" spc="-2">
                <a:solidFill>
                  <a:srgbClr val="7E7E7E"/>
                </a:solidFill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22"/>
              </a:spcBef>
            </a:pP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em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it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ón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it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ó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ti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dirty="0" smtClean="0" sz="2800" spc="-11">
                <a:solidFill>
                  <a:srgbClr val="7E7E7E"/>
                </a:solidFill>
                <a:latin typeface="Arial"/>
                <a:cs typeface="Arial"/>
              </a:rPr>
              <a:t>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327396" y="1309370"/>
            <a:ext cx="2284476" cy="67055"/>
          </a:xfrm>
          <a:custGeom>
            <a:avLst/>
            <a:gdLst/>
            <a:ahLst/>
            <a:cxnLst/>
            <a:rect l="l" t="t" r="r" b="b"/>
            <a:pathLst>
              <a:path w="2284476" h="67055">
                <a:moveTo>
                  <a:pt x="0" y="0"/>
                </a:moveTo>
                <a:lnTo>
                  <a:pt x="0" y="67055"/>
                </a:lnTo>
                <a:lnTo>
                  <a:pt x="2284476" y="67055"/>
                </a:lnTo>
                <a:lnTo>
                  <a:pt x="2284476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110728" y="2185416"/>
            <a:ext cx="3314700" cy="354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27294" y="601809"/>
            <a:ext cx="2212131" cy="787400"/>
          </a:xfrm>
          <a:prstGeom prst="rect">
            <a:avLst/>
          </a:prstGeom>
        </p:spPr>
        <p:txBody>
          <a:bodyPr wrap="square" lIns="0" tIns="39370" rIns="0" bIns="0" rtlCol="0">
            <a:noAutofit/>
          </a:bodyPr>
          <a:lstStyle/>
          <a:p>
            <a:pPr marL="12700">
              <a:lnSpc>
                <a:spcPts val="6200"/>
              </a:lnSpc>
            </a:pPr>
            <a:r>
              <a:rPr dirty="0" smtClean="0" sz="6000" b="1">
                <a:solidFill>
                  <a:srgbClr val="7E7E7E"/>
                </a:solidFill>
                <a:latin typeface="Century Gothic"/>
                <a:cs typeface="Century Gothic"/>
              </a:rPr>
              <a:t>IPERC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6545" y="2133874"/>
            <a:ext cx="600406" cy="3561892"/>
          </a:xfrm>
          <a:prstGeom prst="rect">
            <a:avLst/>
          </a:prstGeom>
        </p:spPr>
        <p:txBody>
          <a:bodyPr wrap="square" lIns="0" tIns="32353" rIns="0" bIns="0" rtlCol="0">
            <a:noAutofit/>
          </a:bodyPr>
          <a:lstStyle/>
          <a:p>
            <a:pPr marL="12700" marR="325578" algn="just">
              <a:lnSpc>
                <a:spcPts val="5095"/>
              </a:lnSpc>
            </a:pP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endParaRPr sz="4800">
              <a:latin typeface="Century Gothic"/>
              <a:cs typeface="Century Gothic"/>
            </a:endParaRPr>
          </a:p>
          <a:p>
            <a:pPr marL="12700" marR="134182" algn="just">
              <a:lnSpc>
                <a:spcPts val="5760"/>
              </a:lnSpc>
              <a:spcBef>
                <a:spcPts val="33"/>
              </a:spcBef>
            </a:pP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endParaRPr sz="4800">
              <a:latin typeface="Century Gothic"/>
              <a:cs typeface="Century Gothic"/>
            </a:endParaRPr>
          </a:p>
          <a:p>
            <a:pPr marL="12700" algn="just">
              <a:lnSpc>
                <a:spcPts val="5760"/>
              </a:lnSpc>
              <a:spcBef>
                <a:spcPts val="95"/>
              </a:spcBef>
            </a:pP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4800" b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0945" y="2300410"/>
            <a:ext cx="3284799" cy="3358950"/>
          </a:xfrm>
          <a:prstGeom prst="rect">
            <a:avLst/>
          </a:prstGeom>
        </p:spPr>
        <p:txBody>
          <a:bodyPr wrap="square" lIns="0" tIns="21812" rIns="0" bIns="0" rtlCol="0">
            <a:noAutofit/>
          </a:bodyPr>
          <a:lstStyle/>
          <a:p>
            <a:pPr marL="12700">
              <a:lnSpc>
                <a:spcPts val="3435"/>
              </a:lnSpc>
            </a:pPr>
            <a:r>
              <a:rPr dirty="0" smtClean="0" sz="3200" spc="0" b="1">
                <a:solidFill>
                  <a:srgbClr val="7E7E7E"/>
                </a:solidFill>
                <a:latin typeface="Century Gothic"/>
                <a:cs typeface="Century Gothic"/>
              </a:rPr>
              <a:t>IDE</a:t>
            </a:r>
            <a:r>
              <a:rPr dirty="0" smtClean="0" sz="3200" spc="0" b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3200" spc="0" b="1">
                <a:solidFill>
                  <a:srgbClr val="7E7E7E"/>
                </a:solidFill>
                <a:latin typeface="Century Gothic"/>
                <a:cs typeface="Century Gothic"/>
              </a:rPr>
              <a:t>TIFICACIÓN</a:t>
            </a:r>
            <a:endParaRPr sz="3200">
              <a:latin typeface="Century Gothic"/>
              <a:cs typeface="Century Gothic"/>
            </a:endParaRPr>
          </a:p>
          <a:p>
            <a:pPr marL="12700" marR="583481">
              <a:lnSpc>
                <a:spcPts val="3923"/>
              </a:lnSpc>
              <a:spcBef>
                <a:spcPts val="1666"/>
              </a:spcBef>
            </a:pPr>
            <a:r>
              <a:rPr dirty="0" smtClean="0" sz="3200" b="1">
                <a:solidFill>
                  <a:srgbClr val="7E7E7E"/>
                </a:solidFill>
                <a:latin typeface="Century Gothic"/>
                <a:cs typeface="Century Gothic"/>
              </a:rPr>
              <a:t>PELIGROS</a:t>
            </a:r>
            <a:r>
              <a:rPr dirty="0" smtClean="0" sz="32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3200">
              <a:latin typeface="Century Gothic"/>
              <a:cs typeface="Century Gothic"/>
            </a:endParaRPr>
          </a:p>
          <a:p>
            <a:pPr marL="12700" marR="583481">
              <a:lnSpc>
                <a:spcPts val="3923"/>
              </a:lnSpc>
              <a:spcBef>
                <a:spcPts val="1836"/>
              </a:spcBef>
            </a:pPr>
            <a:r>
              <a:rPr dirty="0" smtClean="0" sz="3200" b="1">
                <a:solidFill>
                  <a:srgbClr val="7E7E7E"/>
                </a:solidFill>
                <a:latin typeface="Century Gothic"/>
                <a:cs typeface="Century Gothic"/>
              </a:rPr>
              <a:t>EVALUACIÓN</a:t>
            </a:r>
            <a:r>
              <a:rPr dirty="0" smtClean="0" sz="32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3200">
              <a:latin typeface="Century Gothic"/>
              <a:cs typeface="Century Gothic"/>
            </a:endParaRPr>
          </a:p>
          <a:p>
            <a:pPr marL="12700" marR="583481">
              <a:lnSpc>
                <a:spcPts val="3923"/>
              </a:lnSpc>
              <a:spcBef>
                <a:spcPts val="1836"/>
              </a:spcBef>
            </a:pPr>
            <a:r>
              <a:rPr dirty="0" smtClean="0" sz="3200" b="1">
                <a:solidFill>
                  <a:srgbClr val="7E7E7E"/>
                </a:solidFill>
                <a:latin typeface="Century Gothic"/>
                <a:cs typeface="Century Gothic"/>
              </a:rPr>
              <a:t>RIESGOS</a:t>
            </a:r>
            <a:endParaRPr sz="3200">
              <a:latin typeface="Century Gothic"/>
              <a:cs typeface="Century Gothic"/>
            </a:endParaRPr>
          </a:p>
          <a:p>
            <a:pPr marL="12700" marR="61036">
              <a:lnSpc>
                <a:spcPts val="3895"/>
              </a:lnSpc>
              <a:spcBef>
                <a:spcPts val="2030"/>
              </a:spcBef>
            </a:pPr>
            <a:r>
              <a:rPr dirty="0" smtClean="0" sz="3200" spc="-1" b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3200" spc="-1" b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3200" spc="-1" b="1">
                <a:solidFill>
                  <a:srgbClr val="7E7E7E"/>
                </a:solidFill>
                <a:latin typeface="Century Gothic"/>
                <a:cs typeface="Century Gothic"/>
              </a:rPr>
              <a:t>NTROL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27396" y="1309370"/>
            <a:ext cx="2284476" cy="67055"/>
          </a:xfrm>
          <a:prstGeom prst="rect">
            <a:avLst/>
          </a:prstGeom>
        </p:spPr>
        <p:txBody>
          <a:bodyPr wrap="square" lIns="0" tIns="3555" rIns="0" bIns="0" rtlCol="0">
            <a:noAutofit/>
          </a:bodyPr>
          <a:lstStyle/>
          <a:p>
            <a:pPr marL="254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10308" y="725122"/>
            <a:ext cx="8056516" cy="482904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CAPAC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TACI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CTOR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IND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3600" spc="-1" u="heavy">
                <a:solidFill>
                  <a:srgbClr val="7E7E7E"/>
                </a:solidFill>
                <a:latin typeface="Century Gothic"/>
                <a:cs typeface="Century Gothic"/>
              </a:rPr>
              <a:t>STRIAL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762" y="2643401"/>
            <a:ext cx="6778629" cy="2304621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 marR="53846">
              <a:lnSpc>
                <a:spcPts val="3010"/>
              </a:lnSpc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EVACUA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TE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EMERGE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7">
                <a:solidFill>
                  <a:srgbClr val="7E7E7E"/>
                </a:solidFill>
                <a:latin typeface="Century Gothic"/>
                <a:cs typeface="Century Gothic"/>
              </a:rPr>
              <a:t>CIAS</a:t>
            </a:r>
            <a:endParaRPr sz="2800">
              <a:latin typeface="Century Gothic"/>
              <a:cs typeface="Century Gothic"/>
            </a:endParaRPr>
          </a:p>
          <a:p>
            <a:pPr marL="12700" marR="53846">
              <a:lnSpc>
                <a:spcPct val="102172"/>
              </a:lnSpc>
              <a:spcBef>
                <a:spcPts val="1456"/>
              </a:spcBef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UTIL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ZA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IÓN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EXTIN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ORES</a:t>
            </a:r>
            <a:endParaRPr sz="2800">
              <a:latin typeface="Century Gothic"/>
              <a:cs typeface="Century Gothic"/>
            </a:endParaRPr>
          </a:p>
          <a:p>
            <a:pPr marL="12700" marR="53846">
              <a:lnSpc>
                <a:spcPct val="102172"/>
              </a:lnSpc>
              <a:spcBef>
                <a:spcPts val="1608"/>
              </a:spcBef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PRIMEROS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AUXI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1606"/>
              </a:spcBef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RIES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MA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EJO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MAQUINARIA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29122" y="973454"/>
            <a:ext cx="12222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94536" y="437336"/>
            <a:ext cx="706024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BUENAS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PRÁCTICAS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 u="heavy">
                <a:solidFill>
                  <a:srgbClr val="7E7E7E"/>
                </a:solidFill>
                <a:latin typeface="Century Gothic"/>
                <a:cs typeface="Century Gothic"/>
              </a:rPr>
              <a:t>LABORALES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0161" y="2290056"/>
            <a:ext cx="5130179" cy="739926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 marR="3856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mtClean="0" sz="2000" spc="33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BA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DEC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NTE</a:t>
            </a:r>
            <a:r>
              <a:rPr dirty="0" smtClean="0" sz="2000" spc="52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44">
                <a:solidFill>
                  <a:srgbClr val="7E7E7E"/>
                </a:solidFill>
                <a:latin typeface="Century Gothic"/>
                <a:cs typeface="Century Gothic"/>
              </a:rPr>
              <a:t>(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1040"/>
              </a:spcBef>
            </a:pP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mtClean="0" sz="2000" spc="33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ID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-4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H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BA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DOR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0161" y="3204710"/>
            <a:ext cx="2203403" cy="282472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mtClean="0" sz="2000" spc="33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SF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45430" y="3204710"/>
            <a:ext cx="2120262" cy="279908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PRODUC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7885" y="3204710"/>
            <a:ext cx="506976" cy="279908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0161" y="3661910"/>
            <a:ext cx="4446069" cy="740053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355600">
              <a:lnSpc>
                <a:spcPts val="2185"/>
              </a:lnSpc>
            </a:pP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COL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BOR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DOR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EMPRES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12700" marR="38176">
              <a:lnSpc>
                <a:spcPct val="102172"/>
              </a:lnSpc>
              <a:spcBef>
                <a:spcPts val="1041"/>
              </a:spcBef>
            </a:pP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mtClean="0" sz="2000" spc="338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PREM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PA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EMPRES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0161" y="4576691"/>
            <a:ext cx="1180097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)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io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186" y="4576691"/>
            <a:ext cx="783629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41114" y="4576691"/>
            <a:ext cx="40213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8042" y="4576691"/>
            <a:ext cx="287164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7622" y="4576691"/>
            <a:ext cx="1444501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Asociac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4172" y="4576691"/>
            <a:ext cx="40213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1100" y="4576691"/>
            <a:ext cx="950493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nos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0161" y="5033641"/>
            <a:ext cx="1685726" cy="280212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ead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res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6605" y="5033641"/>
            <a:ext cx="1492752" cy="73763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 marR="38176">
              <a:lnSpc>
                <a:spcPts val="2185"/>
              </a:lnSpc>
            </a:pPr>
            <a:r>
              <a:rPr dirty="0" smtClean="0" sz="2000" spc="-10">
                <a:solidFill>
                  <a:srgbClr val="7E7E7E"/>
                </a:solidFill>
                <a:latin typeface="Century Gothic"/>
                <a:cs typeface="Century Gothic"/>
              </a:rPr>
              <a:t>(</a:t>
            </a:r>
            <a:r>
              <a:rPr dirty="0" smtClean="0" sz="2000" spc="-1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10">
                <a:solidFill>
                  <a:srgbClr val="7E7E7E"/>
                </a:solidFill>
                <a:latin typeface="Century Gothic"/>
                <a:cs typeface="Century Gothic"/>
              </a:rPr>
              <a:t>BE)</a:t>
            </a:r>
            <a:endParaRPr sz="2000">
              <a:latin typeface="Century Gothic"/>
              <a:cs typeface="Century Gothic"/>
            </a:endParaRPr>
          </a:p>
          <a:p>
            <a:pPr marL="207772">
              <a:lnSpc>
                <a:spcPct val="102172"/>
              </a:lnSpc>
              <a:spcBef>
                <a:spcPts val="1040"/>
              </a:spcBef>
            </a:pP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mer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io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0161" y="5491370"/>
            <a:ext cx="331455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b)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1933" y="5491370"/>
            <a:ext cx="110502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á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ara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6754" y="5491370"/>
            <a:ext cx="40213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9920" y="5491370"/>
            <a:ext cx="1450402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cana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1832" y="5491370"/>
            <a:ext cx="452768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302" y="5491370"/>
            <a:ext cx="606927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7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000" spc="-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7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7">
                <a:solidFill>
                  <a:srgbClr val="7E7E7E"/>
                </a:solidFill>
                <a:latin typeface="Century Gothic"/>
                <a:cs typeface="Century Gothic"/>
              </a:rPr>
              <a:t>ú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0161" y="5948570"/>
            <a:ext cx="1518211" cy="279908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(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ham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)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8387" y="685419"/>
            <a:ext cx="1254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37423" y="685419"/>
            <a:ext cx="1270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956816" y="2359152"/>
            <a:ext cx="4852415" cy="3243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64386" y="437336"/>
            <a:ext cx="497775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BUEN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ABOR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3600" spc="1" u="heavy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1918" y="2571523"/>
            <a:ext cx="3239098" cy="384377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PRO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UCTIVIDAD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1918" y="3425467"/>
            <a:ext cx="2685083" cy="384069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MOTI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1918" y="4279288"/>
            <a:ext cx="1824918" cy="384069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LEALTAD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1918" y="5132478"/>
            <a:ext cx="2916209" cy="384377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•</a:t>
            </a:r>
            <a:r>
              <a:rPr dirty="0" smtClean="0" sz="2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COMP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OMISO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318" y="685419"/>
            <a:ext cx="1266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295938" y="685419"/>
            <a:ext cx="1267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665980" y="729055"/>
            <a:ext cx="4833015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LA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LABOR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DE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S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U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NAFIL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8270" y="2203741"/>
            <a:ext cx="5758307" cy="654812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 marR="34290">
              <a:lnSpc>
                <a:spcPts val="1975"/>
              </a:lnSpc>
            </a:pPr>
            <a:r>
              <a:rPr dirty="0" smtClean="0" sz="1800" spc="5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5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">
                <a:solidFill>
                  <a:srgbClr val="404040"/>
                </a:solidFill>
                <a:latin typeface="Century Gothic"/>
                <a:cs typeface="Century Gothic"/>
              </a:rPr>
              <a:t>ON: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850"/>
              </a:spcBef>
            </a:pP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Su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cumpl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Segu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5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4578" y="2604553"/>
            <a:ext cx="3027750" cy="802893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21844">
              <a:lnSpc>
                <a:spcPts val="1975"/>
              </a:lnSpc>
            </a:pP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Sa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ud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o,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  <a:p>
            <a:pPr marL="69088" marR="5000" indent="-56388">
              <a:lnSpc>
                <a:spcPts val="2160"/>
              </a:lnSpc>
              <a:spcBef>
                <a:spcPts val="44"/>
              </a:spcBef>
              <a:tabLst>
                <a:tab pos="482600" algn="l"/>
              </a:tabLst>
            </a:pP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0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ga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-9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9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0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09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	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fo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4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-9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-9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9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2879127"/>
            <a:ext cx="3987283" cy="80263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re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co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io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endParaRPr sz="1800">
              <a:latin typeface="Century Gothic"/>
              <a:cs typeface="Century Gothic"/>
            </a:endParaRPr>
          </a:p>
          <a:p>
            <a:pPr marL="12700" marR="55135">
              <a:lnSpc>
                <a:spcPts val="2160"/>
              </a:lnSpc>
              <a:spcBef>
                <a:spcPts val="44"/>
              </a:spcBef>
            </a:pP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-1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ab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9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-1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9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9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men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9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-9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dor</a:t>
            </a: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0929" y="2879127"/>
            <a:ext cx="1749129" cy="52831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6">
                <a:solidFill>
                  <a:srgbClr val="404040"/>
                </a:solidFill>
                <a:latin typeface="Century Gothic"/>
                <a:cs typeface="Century Gothic"/>
              </a:rPr>
              <a:t>s,</a:t>
            </a:r>
            <a:endParaRPr sz="1800">
              <a:latin typeface="Century Gothic"/>
              <a:cs typeface="Century Gothic"/>
            </a:endParaRPr>
          </a:p>
          <a:p>
            <a:pPr marL="21844" marR="956">
              <a:lnSpc>
                <a:spcPts val="2160"/>
              </a:lnSpc>
              <a:spcBef>
                <a:spcPts val="9"/>
              </a:spcBef>
            </a:pP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ment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4231296"/>
            <a:ext cx="1808109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-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NFR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5032920"/>
            <a:ext cx="1434805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-S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456432" y="1840992"/>
            <a:ext cx="4535423" cy="4183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3056636" y="729055"/>
            <a:ext cx="805131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SEGURIDAD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SALUD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680589" y="3826764"/>
            <a:ext cx="3483864" cy="0"/>
          </a:xfrm>
          <a:custGeom>
            <a:avLst/>
            <a:gdLst/>
            <a:ahLst/>
            <a:cxnLst/>
            <a:rect l="l" t="t" r="r" b="b"/>
            <a:pathLst>
              <a:path w="3483864" h="0">
                <a:moveTo>
                  <a:pt x="0" y="0"/>
                </a:moveTo>
                <a:lnTo>
                  <a:pt x="3483864" y="0"/>
                </a:lnTo>
              </a:path>
            </a:pathLst>
          </a:custGeom>
          <a:ln w="2260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59328" y="729055"/>
            <a:ext cx="764779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II.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PRINC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PIO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RESPONSABILIDAD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8270" y="2625498"/>
            <a:ext cx="8810757" cy="807716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 marR="473">
              <a:lnSpc>
                <a:spcPts val="3010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emp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eador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ume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mpl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canc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ec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nóm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cas,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350"/>
              </a:lnSpc>
              <a:spcBef>
                <a:spcPts val="16"/>
              </a:spcBef>
            </a:pP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le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28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cua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qu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er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otra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índ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le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co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cue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2" u="heavy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8270" y="3479442"/>
            <a:ext cx="553901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95217" y="3479442"/>
            <a:ext cx="512109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un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2923" y="3479442"/>
            <a:ext cx="1895880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acc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dente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2769" y="3479442"/>
            <a:ext cx="311172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0449" y="3479442"/>
            <a:ext cx="3213922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fe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edad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que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28682" y="3479442"/>
            <a:ext cx="893225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sufra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5736" y="3479442"/>
            <a:ext cx="382203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8270" y="3905912"/>
            <a:ext cx="8809909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trab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ador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desem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eño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func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8270" y="4333263"/>
            <a:ext cx="2567896" cy="807212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3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345"/>
              </a:lnSpc>
              <a:spcBef>
                <a:spcPts val="16"/>
              </a:spcBef>
            </a:pP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gent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2331" y="4333263"/>
            <a:ext cx="550853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0013" y="4333263"/>
            <a:ext cx="478835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el,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4289" y="4333263"/>
            <a:ext cx="1774548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onfor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5870" y="4333263"/>
            <a:ext cx="321229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1650" y="4333263"/>
            <a:ext cx="530157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7742" y="4333263"/>
            <a:ext cx="1349958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norm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7607" y="3217037"/>
            <a:ext cx="1022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775076" y="3217037"/>
            <a:ext cx="993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05212" y="3217037"/>
            <a:ext cx="1006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308113" y="3217037"/>
            <a:ext cx="1009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475784" y="3217037"/>
            <a:ext cx="1040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822431" y="3217037"/>
            <a:ext cx="1003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35656" y="729055"/>
            <a:ext cx="849383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DEBER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ENCIO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DERECHO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PENAL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272" y="2175760"/>
            <a:ext cx="8347920" cy="1016631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 marR="34013">
              <a:lnSpc>
                <a:spcPts val="2185"/>
              </a:lnSpc>
            </a:pPr>
            <a:r>
              <a:rPr dirty="0" smtClean="0" sz="20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000" spc="41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NCIDE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PELIGR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2" b="1">
                <a:solidFill>
                  <a:srgbClr val="7E7E7E"/>
                </a:solidFill>
                <a:latin typeface="Century Gothic"/>
                <a:cs typeface="Century Gothic"/>
              </a:rPr>
              <a:t>SO: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00"/>
              </a:lnSpc>
              <a:spcBef>
                <a:spcPts val="1049"/>
              </a:spcBef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po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ci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ente</a:t>
            </a:r>
            <a:r>
              <a:rPr dirty="0" smtClean="0" sz="2000" spc="-3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que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ede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cau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ar</a:t>
            </a:r>
            <a:r>
              <a:rPr dirty="0" smtClean="0" sz="2000" spc="-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-3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ferm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da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2000" spc="-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rsonas</a:t>
            </a:r>
            <a:r>
              <a:rPr dirty="0" smtClean="0" sz="2000" spc="-3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su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rabajo</a:t>
            </a:r>
            <a:r>
              <a:rPr dirty="0" smtClean="0" sz="2000" spc="-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población.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30272" y="3776845"/>
            <a:ext cx="8629755" cy="1625980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 marR="34013">
              <a:lnSpc>
                <a:spcPts val="2185"/>
              </a:lnSpc>
            </a:pPr>
            <a:r>
              <a:rPr dirty="0" smtClean="0" sz="20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000" spc="415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ACCIDE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TE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1" b="1">
                <a:solidFill>
                  <a:srgbClr val="7E7E7E"/>
                </a:solidFill>
                <a:latin typeface="Century Gothic"/>
                <a:cs typeface="Century Gothic"/>
              </a:rPr>
              <a:t>JO: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27"/>
              </a:lnSpc>
              <a:spcBef>
                <a:spcPts val="876"/>
              </a:spcBef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rep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ino</a:t>
            </a:r>
            <a:r>
              <a:rPr dirty="0" smtClean="0" sz="2000" spc="-4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duzca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por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causa</a:t>
            </a:r>
            <a:r>
              <a:rPr dirty="0" smtClean="0" sz="2000" spc="-3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casi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rabajo</a:t>
            </a:r>
            <a:r>
              <a:rPr dirty="0" smtClean="0" sz="2000" spc="-4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gen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re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rabaja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or</a:t>
            </a:r>
            <a:r>
              <a:rPr dirty="0" smtClean="0" sz="2000" spc="-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gán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ca,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rb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2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funci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na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in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ez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er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2000" spc="-3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in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erru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4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ce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mal</a:t>
            </a:r>
            <a:r>
              <a:rPr dirty="0" smtClean="0" sz="2000" spc="-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rabaj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78528" y="729055"/>
            <a:ext cx="5209908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DEBER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PREV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NCIÓN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8270" y="2540627"/>
            <a:ext cx="8793398" cy="1468882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 marR="10029" algn="just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empl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ga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iza,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cen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abaj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est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ec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mien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  <a:p>
            <a:pPr marL="12700" algn="just">
              <a:lnSpc>
                <a:spcPts val="3120"/>
              </a:lnSpc>
              <a:spcBef>
                <a:spcPts val="231"/>
              </a:spcBef>
            </a:pP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000" spc="17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edi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19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000" spc="19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2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18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jan</a:t>
            </a:r>
            <a:r>
              <a:rPr dirty="0" smtClean="0" sz="2000" spc="19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17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a,</a:t>
            </a:r>
            <a:r>
              <a:rPr dirty="0" smtClean="0" sz="2000" spc="16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18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alud</a:t>
            </a:r>
            <a:r>
              <a:rPr dirty="0" smtClean="0" sz="2000" spc="18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000" spc="17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17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biene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3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tr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jad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re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000" spc="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uel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que,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ndo</a:t>
            </a:r>
            <a:r>
              <a:rPr dirty="0" smtClean="0" sz="2000" spc="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í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ulo</a:t>
            </a:r>
            <a:r>
              <a:rPr dirty="0" smtClean="0" sz="20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bo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tan</a:t>
            </a:r>
            <a:r>
              <a:rPr dirty="0" smtClean="0" sz="2000" spc="45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ic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000" spc="43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44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2000" spc="44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entran</a:t>
            </a:r>
            <a:r>
              <a:rPr dirty="0" smtClean="0" sz="2000" spc="43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2000" spc="44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2000" spc="44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á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000" spc="-1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1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44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-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43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cen</a:t>
            </a:r>
            <a:r>
              <a:rPr dirty="0" smtClean="0" sz="2000" spc="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2000" spc="44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8270" y="4126222"/>
            <a:ext cx="1039294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bo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02126" y="4126222"/>
            <a:ext cx="757383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Debe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5947" y="4126222"/>
            <a:ext cx="1365275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consi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erar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7717" y="4126222"/>
            <a:ext cx="107351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fa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86625" y="4126222"/>
            <a:ext cx="1104222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soc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84870" y="4126222"/>
            <a:ext cx="1192365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abo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4174" y="4126222"/>
            <a:ext cx="200026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69830" y="4126222"/>
            <a:ext cx="1393852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bi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ic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8270" y="4522462"/>
            <a:ext cx="2239133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ferenciados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0371" y="4522462"/>
            <a:ext cx="988168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ci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-3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2411" y="4522462"/>
            <a:ext cx="454285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1305" y="4522462"/>
            <a:ext cx="686829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x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0069" y="4522462"/>
            <a:ext cx="1763641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inc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rp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0">
                <a:solidFill>
                  <a:srgbClr val="7E7E7E"/>
                </a:solidFill>
                <a:latin typeface="Century Gothic"/>
                <a:cs typeface="Century Gothic"/>
              </a:rPr>
              <a:t>ando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6682" y="4522462"/>
            <a:ext cx="290212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4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9206" y="4522462"/>
            <a:ext cx="1317502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si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-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0684" y="4522462"/>
            <a:ext cx="40213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4918702"/>
            <a:ext cx="3355951" cy="676202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gén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luac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8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endParaRPr sz="2000">
              <a:latin typeface="Century Gothic"/>
              <a:cs typeface="Century Gothic"/>
            </a:endParaRPr>
          </a:p>
          <a:p>
            <a:pPr marL="12700" marR="38176">
              <a:lnSpc>
                <a:spcPct val="102172"/>
              </a:lnSpc>
              <a:spcBef>
                <a:spcPts val="558"/>
              </a:spcBef>
            </a:pP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ab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1621" y="4918702"/>
            <a:ext cx="1764099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nci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000" spc="5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4805" y="4918702"/>
            <a:ext cx="402130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-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55914" y="4918702"/>
            <a:ext cx="3008804" cy="279907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000" spc="12">
                <a:solidFill>
                  <a:srgbClr val="7E7E7E"/>
                </a:solidFill>
                <a:latin typeface="Century Gothic"/>
                <a:cs typeface="Century Gothic"/>
              </a:rPr>
              <a:t>alud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338578" y="594038"/>
            <a:ext cx="8235067" cy="920042"/>
          </a:xfrm>
          <a:prstGeom prst="rect">
            <a:avLst/>
          </a:prstGeom>
        </p:spPr>
        <p:txBody>
          <a:bodyPr wrap="square" lIns="0" tIns="21812" rIns="0" bIns="0" rtlCol="0">
            <a:noAutofit/>
          </a:bodyPr>
          <a:lstStyle/>
          <a:p>
            <a:pPr algn="ctr">
              <a:lnSpc>
                <a:spcPts val="3435"/>
              </a:lnSpc>
            </a:pP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DEBER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EVENCION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POLIT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3200" spc="-1">
                <a:solidFill>
                  <a:srgbClr val="7E7E7E"/>
                </a:solidFill>
                <a:latin typeface="Century Gothic"/>
                <a:cs typeface="Century Gothic"/>
              </a:rPr>
              <a:t>CA</a:t>
            </a:r>
            <a:endParaRPr sz="3200">
              <a:latin typeface="Century Gothic"/>
              <a:cs typeface="Century Gothic"/>
            </a:endParaRPr>
          </a:p>
          <a:p>
            <a:pPr marL="3096961" marR="3124522" algn="ctr">
              <a:lnSpc>
                <a:spcPts val="3810"/>
              </a:lnSpc>
              <a:spcBef>
                <a:spcPts val="18"/>
              </a:spcBef>
            </a:pPr>
            <a:r>
              <a:rPr dirty="0" smtClean="0" sz="3200">
                <a:solidFill>
                  <a:srgbClr val="7E7E7E"/>
                </a:solidFill>
                <a:latin typeface="Century Gothic"/>
                <a:cs typeface="Century Gothic"/>
              </a:rPr>
              <a:t>CRIMINAL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8270" y="2215904"/>
            <a:ext cx="418902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-4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21482" y="2215904"/>
            <a:ext cx="1116541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arta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1543" y="2215904"/>
            <a:ext cx="1708398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spo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14313" y="2215904"/>
            <a:ext cx="2612269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Complemen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60942" y="2215904"/>
            <a:ext cx="234533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28226" y="2215904"/>
            <a:ext cx="2043267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at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8270" y="2581413"/>
            <a:ext cx="1193937" cy="69646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 marR="21590">
              <a:lnSpc>
                <a:spcPts val="2600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spuso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80"/>
              </a:lnSpc>
              <a:spcBef>
                <a:spcPts val="14"/>
              </a:spcBef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Códi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0271" y="2581413"/>
            <a:ext cx="340543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8263" y="2581413"/>
            <a:ext cx="2158890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ora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4641" y="2581413"/>
            <a:ext cx="538924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12277" y="2581413"/>
            <a:ext cx="1198133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rtículo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68662" y="2581413"/>
            <a:ext cx="903417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1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68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05236" y="2581413"/>
            <a:ext cx="567019" cy="106222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238252">
              <a:lnSpc>
                <a:spcPts val="2600"/>
              </a:lnSpc>
            </a:pP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al</a:t>
            </a:r>
            <a:endParaRPr sz="2400">
              <a:latin typeface="Century Gothic"/>
              <a:cs typeface="Century Gothic"/>
            </a:endParaRPr>
          </a:p>
          <a:p>
            <a:pPr marL="12700" marR="899" indent="124968">
              <a:lnSpc>
                <a:spcPts val="2880"/>
              </a:lnSpc>
              <a:spcBef>
                <a:spcPts val="64"/>
              </a:spcBef>
            </a:pP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un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7391" y="2947678"/>
            <a:ext cx="989763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enal,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0391" y="2947678"/>
            <a:ext cx="279330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4731" y="2947678"/>
            <a:ext cx="961466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és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2077" y="2947678"/>
            <a:ext cx="478016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6060" y="2947678"/>
            <a:ext cx="1218138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57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400" spc="5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7">
                <a:solidFill>
                  <a:srgbClr val="7E7E7E"/>
                </a:solidFill>
                <a:latin typeface="Century Gothic"/>
                <a:cs typeface="Century Gothic"/>
              </a:rPr>
              <a:t>cual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8042" y="2947678"/>
            <a:ext cx="2157046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crimina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31">
                <a:solidFill>
                  <a:srgbClr val="7E7E7E"/>
                </a:solidFill>
                <a:latin typeface="Century Gothic"/>
                <a:cs typeface="Century Gothic"/>
              </a:rPr>
              <a:t>zó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8270" y="3313438"/>
            <a:ext cx="2598648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comporta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ento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2227" y="3313438"/>
            <a:ext cx="662414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que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9053" y="3313438"/>
            <a:ext cx="885571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9653" y="3313438"/>
            <a:ext cx="478016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1821" y="3313438"/>
            <a:ext cx="340350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6829" y="3313438"/>
            <a:ext cx="1043460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ma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06306" y="3313438"/>
            <a:ext cx="1493713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cons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ía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3679198"/>
            <a:ext cx="4086536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sólo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una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nfrac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labora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4664083"/>
            <a:ext cx="8802207" cy="69601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nobse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an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Normas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58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Sal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raba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o,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def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ba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gui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nte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texto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lega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2406" y="729055"/>
            <a:ext cx="10447706" cy="1160234"/>
          </a:xfrm>
          <a:prstGeom prst="rect">
            <a:avLst/>
          </a:prstGeom>
        </p:spPr>
        <p:txBody>
          <a:bodyPr wrap="square" lIns="0" tIns="24415" rIns="0" bIns="0" rtlCol="0">
            <a:noAutofit/>
          </a:bodyPr>
          <a:lstStyle/>
          <a:p>
            <a:pPr marL="2206345">
              <a:lnSpc>
                <a:spcPts val="3845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ARTÍCULO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168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CODIGO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PENAL</a:t>
            </a:r>
            <a:endParaRPr sz="3600">
              <a:latin typeface="Century Gothic"/>
              <a:cs typeface="Century Gothic"/>
            </a:endParaRPr>
          </a:p>
          <a:p>
            <a:pPr marL="355600" marR="416182" indent="-342900">
              <a:lnSpc>
                <a:spcPts val="2206"/>
              </a:lnSpc>
              <a:spcBef>
                <a:spcPts val="1528"/>
              </a:spcBef>
              <a:tabLst>
                <a:tab pos="355600" algn="l"/>
              </a:tabLst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Ju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2014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mu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ga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30222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mod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ca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16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8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-A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ód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go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Pe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800">
              <a:latin typeface="Century Gothic"/>
              <a:cs typeface="Century Gothic"/>
            </a:endParaRPr>
          </a:p>
          <a:p>
            <a:pPr marL="355600" marR="416182">
              <a:lnSpc>
                <a:spcPts val="2206"/>
              </a:lnSpc>
              <a:tabLst>
                <a:tab pos="355600" algn="l"/>
              </a:tabLst>
            </a:pP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ejándo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xto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gen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gu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3">
                <a:solidFill>
                  <a:srgbClr val="7E7E7E"/>
                </a:solidFill>
                <a:latin typeface="Century Gothic"/>
                <a:cs typeface="Century Gothic"/>
              </a:rPr>
              <a:t>e: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406" y="2247657"/>
            <a:ext cx="2241413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Artícu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168-A.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2999442"/>
            <a:ext cx="10384479" cy="100843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 algn="just">
              <a:lnSpc>
                <a:spcPts val="1961"/>
              </a:lnSpc>
            </a:pP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be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ada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nfr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normas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ud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ajo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ando</a:t>
            </a:r>
            <a:r>
              <a:rPr dirty="0" smtClean="0" sz="1600" spc="12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ob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ado,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hab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ndo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fi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ado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por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au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or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com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por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adop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ar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medidas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prev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é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como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direc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dicha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nob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rv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ci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pon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1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nm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ud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í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ca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ajador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será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pena</a:t>
            </a:r>
            <a:r>
              <a:rPr dirty="0" smtClean="0" sz="1600" spc="6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va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uno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may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cua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añ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4423239"/>
            <a:ext cx="10382230" cy="813362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 algn="just">
              <a:lnSpc>
                <a:spcPts val="1961"/>
              </a:lnSpc>
            </a:pP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co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ncia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nob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rv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ber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da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rmas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ud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1600" spc="58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aj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ca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sa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muer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ajador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rc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ros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pro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r>
              <a:rPr dirty="0" smtClean="0" sz="1600" spc="7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prev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pena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será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men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cuatro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ni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oc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h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años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600" spc="5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 algn="just">
              <a:lnSpc>
                <a:spcPts val="1961"/>
              </a:lnSpc>
            </a:pP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caso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mu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may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eis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añ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caso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lesión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rav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3" i="1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406" y="5653361"/>
            <a:ext cx="10383190" cy="42316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1961"/>
              </a:lnSpc>
            </a:pP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exc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onsa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penal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cuando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mu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od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1600" spc="33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961"/>
              </a:lnSpc>
            </a:pP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nob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rv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ncia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normas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ud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ajo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por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ajado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600" spc="-4" i="1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37279" y="729055"/>
            <a:ext cx="6889372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PRODUCCIÓN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PELIGRO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4070" y="2388116"/>
            <a:ext cx="8829856" cy="106197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 marR="9943">
              <a:lnSpc>
                <a:spcPts val="2595"/>
              </a:lnSpc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lado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nte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fís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mor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traba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dor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ts val="2880"/>
              </a:lnSpc>
              <a:spcBef>
                <a:spcPts val="14"/>
              </a:spcBef>
            </a:pP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para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trab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ar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as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nes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gu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h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10">
                <a:solidFill>
                  <a:srgbClr val="7E7E7E"/>
                </a:solidFill>
                <a:latin typeface="Century Gothic"/>
                <a:cs typeface="Century Gothic"/>
              </a:rPr>
              <a:t>ne</a:t>
            </a:r>
            <a:endParaRPr sz="2400">
              <a:latin typeface="Century Gothic"/>
              <a:cs typeface="Century Gothic"/>
            </a:endParaRPr>
          </a:p>
          <a:p>
            <a:pPr marL="355600" marR="55921">
              <a:lnSpc>
                <a:spcPts val="2880"/>
              </a:lnSpc>
            </a:pP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nd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ale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3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4070" y="4106299"/>
            <a:ext cx="8817619" cy="331918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ue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texto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pen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lmen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47">
                <a:solidFill>
                  <a:srgbClr val="7E7E7E"/>
                </a:solidFill>
                <a:latin typeface="Century Gothic"/>
                <a:cs typeface="Century Gothic"/>
              </a:rPr>
              <a:t>sola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6970" y="4472059"/>
            <a:ext cx="2427525" cy="69596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39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prod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ct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5982" y="4472059"/>
            <a:ext cx="1095984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gro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4034" y="4472059"/>
            <a:ext cx="3211947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campo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126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08033" y="4472059"/>
            <a:ext cx="1495195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ac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iv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7816" y="729055"/>
            <a:ext cx="4410899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DELITO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ISIÓN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2215904"/>
            <a:ext cx="8526798" cy="254063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 marR="43356">
              <a:lnSpc>
                <a:spcPts val="2595"/>
              </a:lnSpc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Om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med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vas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dad.</a:t>
            </a:r>
            <a:endParaRPr sz="2400">
              <a:latin typeface="Century Gothic"/>
              <a:cs typeface="Century Gothic"/>
            </a:endParaRPr>
          </a:p>
          <a:p>
            <a:pPr marL="12700" marR="43356">
              <a:lnSpc>
                <a:spcPct val="102172"/>
              </a:lnSpc>
              <a:spcBef>
                <a:spcPts val="803"/>
              </a:spcBef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terada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rada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ser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normas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  <a:p>
            <a:pPr marL="355600" marR="43356">
              <a:lnSpc>
                <a:spcPts val="2880"/>
              </a:lnSpc>
              <a:spcBef>
                <a:spcPts val="144"/>
              </a:spcBef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traba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endParaRPr sz="2400">
              <a:latin typeface="Century Gothic"/>
              <a:cs typeface="Century Gothic"/>
            </a:endParaRPr>
          </a:p>
          <a:p>
            <a:pPr marL="12700" marR="43356">
              <a:lnSpc>
                <a:spcPct val="102172"/>
              </a:lnSpc>
              <a:spcBef>
                <a:spcPts val="789"/>
              </a:spcBef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Om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per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ón,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gi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control.</a:t>
            </a:r>
            <a:endParaRPr sz="2400">
              <a:latin typeface="Century Gothic"/>
              <a:cs typeface="Century Gothic"/>
            </a:endParaRPr>
          </a:p>
          <a:p>
            <a:pPr marL="355600" indent="-342900">
              <a:lnSpc>
                <a:spcPts val="2880"/>
              </a:lnSpc>
              <a:spcBef>
                <a:spcPts val="1202"/>
              </a:spcBef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Polít</a:t>
            </a:r>
            <a:r>
              <a:rPr dirty="0" smtClean="0" sz="2400" spc="1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ca</a:t>
            </a:r>
            <a:r>
              <a:rPr dirty="0" smtClean="0" sz="2400" spc="-3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cr</a:t>
            </a:r>
            <a:r>
              <a:rPr dirty="0" smtClean="0" sz="2400" spc="1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400" spc="1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9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:</a:t>
            </a:r>
            <a:r>
              <a:rPr dirty="0" smtClean="0" sz="2400" spc="-3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Promo</a:t>
            </a:r>
            <a:r>
              <a:rPr dirty="0" smtClean="0" sz="2400" spc="25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deber</a:t>
            </a:r>
            <a:r>
              <a:rPr dirty="0" smtClean="0" sz="2400" spc="1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9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25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dado</a:t>
            </a:r>
            <a:r>
              <a:rPr dirty="0" smtClean="0" sz="2400" spc="-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empresa</a:t>
            </a:r>
            <a:r>
              <a:rPr dirty="0" smtClean="0" sz="2400" spc="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66390" y="450802"/>
            <a:ext cx="4587720" cy="482904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-1">
                <a:solidFill>
                  <a:srgbClr val="252525"/>
                </a:solidFill>
                <a:latin typeface="Century Gothic"/>
                <a:cs typeface="Century Gothic"/>
              </a:rPr>
              <a:t>RESPONS</a:t>
            </a:r>
            <a:r>
              <a:rPr dirty="0" smtClean="0" sz="3600" spc="-1">
                <a:solidFill>
                  <a:srgbClr val="252525"/>
                </a:solidFill>
                <a:latin typeface="Century Gothic"/>
                <a:cs typeface="Century Gothic"/>
              </a:rPr>
              <a:t>A</a:t>
            </a:r>
            <a:r>
              <a:rPr dirty="0" smtClean="0" sz="3600" spc="-1">
                <a:solidFill>
                  <a:srgbClr val="252525"/>
                </a:solidFill>
                <a:latin typeface="Century Gothic"/>
                <a:cs typeface="Century Gothic"/>
              </a:rPr>
              <a:t>BILIDA</a:t>
            </a:r>
            <a:r>
              <a:rPr dirty="0" smtClean="0" sz="3600" spc="-1">
                <a:solidFill>
                  <a:srgbClr val="252525"/>
                </a:solidFill>
                <a:latin typeface="Century Gothic"/>
                <a:cs typeface="Century Gothic"/>
              </a:rPr>
              <a:t>D</a:t>
            </a:r>
            <a:r>
              <a:rPr dirty="0" smtClean="0" sz="3600" spc="-1">
                <a:solidFill>
                  <a:srgbClr val="252525"/>
                </a:solidFill>
                <a:latin typeface="Century Gothic"/>
                <a:cs typeface="Century Gothic"/>
              </a:rPr>
              <a:t>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2186030"/>
            <a:ext cx="4251189" cy="497438"/>
          </a:xfrm>
          <a:prstGeom prst="rect">
            <a:avLst/>
          </a:prstGeom>
        </p:spPr>
        <p:txBody>
          <a:bodyPr wrap="square" lIns="0" tIns="24860" rIns="0" bIns="0" rtlCol="0">
            <a:noAutofit/>
          </a:bodyPr>
          <a:lstStyle/>
          <a:p>
            <a:pPr marL="12700">
              <a:lnSpc>
                <a:spcPts val="3915"/>
              </a:lnSpc>
            </a:pPr>
            <a:r>
              <a:rPr dirty="0" smtClean="0" sz="3700" spc="4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3700" spc="0">
                <a:solidFill>
                  <a:srgbClr val="404040"/>
                </a:solidFill>
                <a:latin typeface="Century Gothic"/>
                <a:cs typeface="Century Gothic"/>
              </a:rPr>
              <a:t>ADMINISTRATIVA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3454002"/>
            <a:ext cx="5804389" cy="1002915"/>
          </a:xfrm>
          <a:prstGeom prst="rect">
            <a:avLst/>
          </a:prstGeom>
        </p:spPr>
        <p:txBody>
          <a:bodyPr wrap="square" lIns="0" tIns="25082" rIns="0" bIns="0" rtlCol="0">
            <a:noAutofit/>
          </a:bodyPr>
          <a:lstStyle/>
          <a:p>
            <a:pPr marL="12700">
              <a:lnSpc>
                <a:spcPts val="3950"/>
              </a:lnSpc>
            </a:pPr>
            <a:r>
              <a:rPr dirty="0" smtClean="0" sz="3700" spc="4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3700" spc="-1">
                <a:solidFill>
                  <a:srgbClr val="404040"/>
                </a:solidFill>
                <a:latin typeface="Century Gothic"/>
                <a:cs typeface="Century Gothic"/>
              </a:rPr>
              <a:t>CIVIL</a:t>
            </a:r>
            <a:r>
              <a:rPr dirty="0" smtClean="0" sz="37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3700" spc="-1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r>
              <a:rPr dirty="0" smtClean="0" sz="37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3700" spc="-1">
                <a:solidFill>
                  <a:srgbClr val="404040"/>
                </a:solidFill>
                <a:latin typeface="Century Gothic"/>
                <a:cs typeface="Century Gothic"/>
              </a:rPr>
              <a:t>INDEMNIZACION</a:t>
            </a:r>
            <a:endParaRPr sz="3700">
              <a:latin typeface="Century Gothic"/>
              <a:cs typeface="Century Gothic"/>
            </a:endParaRPr>
          </a:p>
          <a:p>
            <a:pPr marL="355600" marR="70851">
              <a:lnSpc>
                <a:spcPts val="3950"/>
              </a:lnSpc>
            </a:pPr>
            <a:r>
              <a:rPr dirty="0" smtClean="0" sz="3700">
                <a:solidFill>
                  <a:srgbClr val="404040"/>
                </a:solidFill>
                <a:latin typeface="Century Gothic"/>
                <a:cs typeface="Century Gothic"/>
              </a:rPr>
              <a:t>DAÑOS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1842" y="3454002"/>
            <a:ext cx="1067126" cy="495096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12700">
              <a:lnSpc>
                <a:spcPts val="3900"/>
              </a:lnSpc>
            </a:pPr>
            <a:r>
              <a:rPr dirty="0" smtClean="0" sz="3700">
                <a:solidFill>
                  <a:srgbClr val="404040"/>
                </a:solidFill>
                <a:latin typeface="Century Gothic"/>
                <a:cs typeface="Century Gothic"/>
              </a:rPr>
              <a:t>POR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5231871"/>
            <a:ext cx="1956027" cy="497438"/>
          </a:xfrm>
          <a:prstGeom prst="rect">
            <a:avLst/>
          </a:prstGeom>
        </p:spPr>
        <p:txBody>
          <a:bodyPr wrap="square" lIns="0" tIns="24860" rIns="0" bIns="0" rtlCol="0">
            <a:noAutofit/>
          </a:bodyPr>
          <a:lstStyle/>
          <a:p>
            <a:pPr marL="12700">
              <a:lnSpc>
                <a:spcPts val="3915"/>
              </a:lnSpc>
            </a:pPr>
            <a:r>
              <a:rPr dirty="0" smtClean="0" sz="3700" spc="4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3700" spc="0">
                <a:solidFill>
                  <a:srgbClr val="404040"/>
                </a:solidFill>
                <a:latin typeface="Century Gothic"/>
                <a:cs typeface="Century Gothic"/>
              </a:rPr>
              <a:t>PENAL</a:t>
            </a:r>
            <a:endParaRPr sz="3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357628" y="3791966"/>
            <a:ext cx="7883652" cy="0"/>
          </a:xfrm>
          <a:custGeom>
            <a:avLst/>
            <a:gdLst/>
            <a:ahLst/>
            <a:cxnLst/>
            <a:rect l="l" t="t" r="r" b="b"/>
            <a:pathLst>
              <a:path w="7883652" h="0">
                <a:moveTo>
                  <a:pt x="0" y="0"/>
                </a:moveTo>
                <a:lnTo>
                  <a:pt x="7883652" y="0"/>
                </a:lnTo>
              </a:path>
            </a:pathLst>
          </a:custGeom>
          <a:ln w="2108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304669" y="314785"/>
            <a:ext cx="7650510" cy="482904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RESPONS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BILIDAD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-2" u="heavy">
                <a:solidFill>
                  <a:srgbClr val="7E7E7E"/>
                </a:solidFill>
                <a:latin typeface="Century Gothic"/>
                <a:cs typeface="Century Gothic"/>
              </a:rPr>
              <a:t>EMPRESA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24983" y="1495941"/>
            <a:ext cx="1587770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302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2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2.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96314" y="2244225"/>
            <a:ext cx="8430005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que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mod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297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8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3,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Seg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lud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39578" y="2244225"/>
            <a:ext cx="798707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8051" y="2866271"/>
            <a:ext cx="1264302" cy="33020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ba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 spc="1">
                <a:solidFill>
                  <a:srgbClr val="7E7E7E"/>
                </a:solidFill>
                <a:latin typeface="Century Gothic"/>
                <a:cs typeface="Century Gothic"/>
              </a:rPr>
              <a:t>o.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940" y="3561244"/>
            <a:ext cx="937168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26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Liderazgo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Sistema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Gestión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Seguridad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Salud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940" y="4155985"/>
            <a:ext cx="227405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7284" y="4155985"/>
            <a:ext cx="550376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ma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Sa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9">
                <a:solidFill>
                  <a:srgbClr val="7E7E7E"/>
                </a:solidFill>
                <a:latin typeface="Century Gothic"/>
                <a:cs typeface="Century Gothic"/>
              </a:rPr>
              <a:t>ud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33997" y="4155985"/>
            <a:ext cx="692934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3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3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3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32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0381" y="4155985"/>
            <a:ext cx="3186303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3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99140" y="4155985"/>
            <a:ext cx="41062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6940" y="4622329"/>
            <a:ext cx="136930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emp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0526" y="4622329"/>
            <a:ext cx="689680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5678" y="4622329"/>
            <a:ext cx="1205379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asu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 </a:t>
            </a:r>
            <a:r>
              <a:rPr dirty="0" smtClean="0" sz="1800" spc="11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9371" y="4622329"/>
            <a:ext cx="1082134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der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z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go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7969" y="4622329"/>
            <a:ext cx="182249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5629" y="4622329"/>
            <a:ext cx="1443855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com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3636" y="4622329"/>
            <a:ext cx="366233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4558" y="4622329"/>
            <a:ext cx="618887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39606" y="4622329"/>
            <a:ext cx="1365943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>
                <a:solidFill>
                  <a:srgbClr val="7E7E7E"/>
                </a:solidFill>
                <a:latin typeface="Century Gothic"/>
                <a:cs typeface="Century Gothic"/>
              </a:rPr>
              <a:t>des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53192" y="4622329"/>
            <a:ext cx="34919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46968" y="4622329"/>
            <a:ext cx="264660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40" y="5088423"/>
            <a:ext cx="10391021" cy="254304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org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za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mp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dor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ga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5555297"/>
            <a:ext cx="10394573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nca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ga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rr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o,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pl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ma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ur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6021641"/>
            <a:ext cx="10393412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ud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o,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mp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dor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or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22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0" y="6488289"/>
            <a:ext cx="10326159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co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pe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;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x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me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su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 b="1" u="heavy">
                <a:solidFill>
                  <a:srgbClr val="7E7E7E"/>
                </a:solidFill>
                <a:latin typeface="Century Gothic"/>
                <a:cs typeface="Century Gothic"/>
              </a:rPr>
              <a:t>deber</a:t>
            </a:r>
            <a:r>
              <a:rPr dirty="0" smtClean="0" sz="1800" spc="-4" b="1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 b="1" u="heavy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-4" b="1" u="heavy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 b="1" u="heavy">
                <a:solidFill>
                  <a:srgbClr val="7E7E7E"/>
                </a:solidFill>
                <a:latin typeface="Century Gothic"/>
                <a:cs typeface="Century Gothic"/>
              </a:rPr>
              <a:t>prevención</a:t>
            </a:r>
            <a:r>
              <a:rPr dirty="0" smtClean="0" sz="1800" spc="-4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rc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-4">
                <a:solidFill>
                  <a:srgbClr val="7E7E7E"/>
                </a:solidFill>
                <a:latin typeface="Century Gothic"/>
                <a:cs typeface="Century Gothic"/>
              </a:rPr>
              <a:t>o.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0349" y="563117"/>
            <a:ext cx="124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050381" y="563117"/>
            <a:ext cx="1211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721260" y="563117"/>
            <a:ext cx="1268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593808" y="6548831"/>
            <a:ext cx="626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953699" y="6548831"/>
            <a:ext cx="639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182872" y="729055"/>
            <a:ext cx="5766408" cy="1031239"/>
          </a:xfrm>
          <a:prstGeom prst="rect">
            <a:avLst/>
          </a:prstGeom>
        </p:spPr>
        <p:txBody>
          <a:bodyPr wrap="square" lIns="0" tIns="24415" rIns="0" bIns="0" rtlCol="0">
            <a:noAutofit/>
          </a:bodyPr>
          <a:lstStyle/>
          <a:p>
            <a:pPr algn="ctr">
              <a:lnSpc>
                <a:spcPts val="3845"/>
              </a:lnSpc>
            </a:pP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Articulo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16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8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Código</a:t>
            </a:r>
            <a:endParaRPr sz="3600">
              <a:latin typeface="Century Gothic"/>
              <a:cs typeface="Century Gothic"/>
            </a:endParaRPr>
          </a:p>
          <a:p>
            <a:pPr marL="893825" marR="802004" algn="ctr">
              <a:lnSpc>
                <a:spcPts val="4275"/>
              </a:lnSpc>
              <a:spcBef>
                <a:spcPts val="21"/>
              </a:spcBef>
            </a:pP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Pe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al-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Punibili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8270" y="2223412"/>
            <a:ext cx="8235691" cy="382494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209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ter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res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ab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ndam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17">
                <a:solidFill>
                  <a:srgbClr val="7E7E7E"/>
                </a:solidFill>
                <a:latin typeface="Century Gothic"/>
                <a:cs typeface="Century Gothic"/>
              </a:rPr>
              <a:t>ta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26572" y="2223412"/>
            <a:ext cx="566027" cy="1234186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37083" marR="13970">
              <a:lnSpc>
                <a:spcPts val="3010"/>
              </a:lnSpc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360"/>
              </a:lnSpc>
              <a:spcBef>
                <a:spcPts val="17"/>
              </a:spcBef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800">
              <a:latin typeface="Century Gothic"/>
              <a:cs typeface="Century Gothic"/>
            </a:endParaRPr>
          </a:p>
          <a:p>
            <a:pPr marL="35559" marR="13009">
              <a:lnSpc>
                <a:spcPts val="3350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1170" y="2649882"/>
            <a:ext cx="379063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8662" y="2649882"/>
            <a:ext cx="859795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6595" y="2649882"/>
            <a:ext cx="311418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5507" y="2649882"/>
            <a:ext cx="2805372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nten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onali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ad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9460" y="2649882"/>
            <a:ext cx="524658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3638" y="2649882"/>
            <a:ext cx="379063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2654" y="2649882"/>
            <a:ext cx="1755464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arro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270" y="3077106"/>
            <a:ext cx="8214541" cy="1364331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355600">
              <a:lnSpc>
                <a:spcPts val="3010"/>
              </a:lnSpc>
            </a:pP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una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activ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lab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ral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observanc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42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800">
              <a:latin typeface="Century Gothic"/>
              <a:cs typeface="Century Gothic"/>
            </a:endParaRPr>
          </a:p>
          <a:p>
            <a:pPr marL="355600" marR="53263">
              <a:lnSpc>
                <a:spcPts val="3360"/>
              </a:lnSpc>
              <a:spcBef>
                <a:spcPts val="17"/>
              </a:spcBef>
            </a:pP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normas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gur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salud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traba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ct val="102172"/>
              </a:lnSpc>
              <a:spcBef>
                <a:spcPts val="769"/>
              </a:spcBef>
            </a:pPr>
            <a:r>
              <a:rPr dirty="0" smtClean="0" sz="2800" spc="209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¿Habría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más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mp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tac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-5">
                <a:solidFill>
                  <a:srgbClr val="7E7E7E"/>
                </a:solidFill>
                <a:latin typeface="Century Gothic"/>
                <a:cs typeface="Century Gothic"/>
              </a:rPr>
              <a:t>ón?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8270" y="4612155"/>
            <a:ext cx="1129272" cy="382494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>
              <a:lnSpc>
                <a:spcPts val="3010"/>
              </a:lnSpc>
            </a:pPr>
            <a:r>
              <a:rPr dirty="0" smtClean="0" sz="2800" spc="209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800" spc="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800" spc="1">
                <a:solidFill>
                  <a:srgbClr val="7E7E7E"/>
                </a:solidFill>
                <a:latin typeface="Century Gothic"/>
                <a:cs typeface="Century Gothic"/>
              </a:rPr>
              <a:t>á</a:t>
            </a:r>
            <a:r>
              <a:rPr dirty="0" smtClean="0" sz="2800" spc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299" y="4612155"/>
            <a:ext cx="512109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un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0727" y="4612155"/>
            <a:ext cx="1048296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127" y="4612155"/>
            <a:ext cx="1774527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met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do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7205" y="4612155"/>
            <a:ext cx="525234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-4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8730" y="4612155"/>
            <a:ext cx="798045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2670" y="4612155"/>
            <a:ext cx="747626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6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800" spc="6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 spc="6">
                <a:solidFill>
                  <a:srgbClr val="7E7E7E"/>
                </a:solidFill>
                <a:latin typeface="Century Gothic"/>
                <a:cs typeface="Century Gothic"/>
              </a:rPr>
              <a:t>po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6572" y="4612155"/>
            <a:ext cx="553901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11170" y="5046408"/>
            <a:ext cx="2153370" cy="432612"/>
          </a:xfrm>
          <a:prstGeom prst="rect">
            <a:avLst/>
          </a:prstGeom>
        </p:spPr>
        <p:txBody>
          <a:bodyPr wrap="square" lIns="0" tIns="21621" rIns="0" bIns="0" rtlCol="0">
            <a:noAutofit/>
          </a:bodyPr>
          <a:lstStyle/>
          <a:p>
            <a:pPr marL="12700">
              <a:lnSpc>
                <a:spcPts val="3404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acc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dent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320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657600" y="2121408"/>
            <a:ext cx="4322063" cy="3866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1240028" y="479182"/>
            <a:ext cx="9605609" cy="87934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algn="ctr">
              <a:lnSpc>
                <a:spcPts val="2600"/>
              </a:lnSpc>
            </a:pP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¿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Q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SAL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BAJO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(S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)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COMO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SE</a:t>
            </a:r>
            <a:endParaRPr sz="2400">
              <a:latin typeface="Century Gothic"/>
              <a:cs typeface="Century Gothic"/>
            </a:endParaRPr>
          </a:p>
          <a:p>
            <a:pPr marL="1766569" marR="1788062" algn="ctr">
              <a:lnSpc>
                <a:spcPct val="102172"/>
              </a:lnSpc>
              <a:spcBef>
                <a:spcPts val="1249"/>
              </a:spcBef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ONA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RABA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DECEN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E?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312412" y="729055"/>
            <a:ext cx="554066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ENCION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DEL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ELI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8270" y="2139785"/>
            <a:ext cx="1767062" cy="357972"/>
          </a:xfrm>
          <a:prstGeom prst="rect">
            <a:avLst/>
          </a:prstGeom>
        </p:spPr>
        <p:txBody>
          <a:bodyPr wrap="square" lIns="0" tIns="17843" rIns="0" bIns="0" rtlCol="0">
            <a:noAutofit/>
          </a:bodyPr>
          <a:lstStyle/>
          <a:p>
            <a:pPr marL="12700">
              <a:lnSpc>
                <a:spcPts val="2810"/>
              </a:lnSpc>
            </a:pPr>
            <a:r>
              <a:rPr dirty="0" smtClean="0" sz="26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600" spc="-26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Ado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tar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0123" y="2139785"/>
            <a:ext cx="1471039" cy="356108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med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das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6193" y="2139785"/>
            <a:ext cx="517570" cy="356108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4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6460" y="2139785"/>
            <a:ext cx="1613935" cy="356108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ig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lancia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7438" y="2139785"/>
            <a:ext cx="252309" cy="356108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7102" y="2139785"/>
            <a:ext cx="1200282" cy="356108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co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trol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3170" y="2139785"/>
            <a:ext cx="1353917" cy="356108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eas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1170" y="2456777"/>
            <a:ext cx="8465220" cy="990346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 algn="just">
              <a:lnSpc>
                <a:spcPts val="3187"/>
              </a:lnSpc>
            </a:pP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para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deli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misma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na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ura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eza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para</a:t>
            </a:r>
            <a:r>
              <a:rPr dirty="0" smtClean="0" sz="2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2600">
              <a:latin typeface="Century Gothic"/>
              <a:cs typeface="Century Gothic"/>
            </a:endParaRPr>
          </a:p>
          <a:p>
            <a:pPr marL="12700" algn="just">
              <a:lnSpc>
                <a:spcPts val="3187"/>
              </a:lnSpc>
            </a:pP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re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uc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fo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gnificat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riesgo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su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endParaRPr sz="2600">
              <a:latin typeface="Century Gothic"/>
              <a:cs typeface="Century Gothic"/>
            </a:endParaRPr>
          </a:p>
          <a:p>
            <a:pPr marL="12700" algn="just">
              <a:lnSpc>
                <a:spcPts val="3187"/>
              </a:lnSpc>
            </a:pP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comi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ió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600" spc="-2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8270" y="3979257"/>
            <a:ext cx="1283151" cy="358279"/>
          </a:xfrm>
          <a:prstGeom prst="rect">
            <a:avLst/>
          </a:prstGeom>
        </p:spPr>
        <p:txBody>
          <a:bodyPr wrap="square" lIns="0" tIns="17843" rIns="0" bIns="0" rtlCol="0">
            <a:noAutofit/>
          </a:bodyPr>
          <a:lstStyle/>
          <a:p>
            <a:pPr marL="12700">
              <a:lnSpc>
                <a:spcPts val="2810"/>
              </a:lnSpc>
            </a:pPr>
            <a:r>
              <a:rPr dirty="0" smtClean="0" sz="26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600" spc="-26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itar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9603" y="3979257"/>
            <a:ext cx="366094" cy="356412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-4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6155" y="3979257"/>
            <a:ext cx="4290892" cy="356412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pr</a:t>
            </a:r>
            <a:r>
              <a:rPr dirty="0" smtClean="0" sz="2600" spc="-9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du</a:t>
            </a:r>
            <a:r>
              <a:rPr dirty="0" smtClean="0" sz="2600" spc="-14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600" spc="-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ón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 </a:t>
            </a:r>
            <a:r>
              <a:rPr dirty="0" smtClean="0" sz="2600" spc="32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 </a:t>
            </a:r>
            <a:r>
              <a:rPr dirty="0" smtClean="0" sz="2600" spc="304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-14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4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-4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600" spc="-25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6118" y="3979257"/>
            <a:ext cx="1419014" cy="356412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dañ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-1">
                <a:solidFill>
                  <a:srgbClr val="7E7E7E"/>
                </a:solidFill>
                <a:latin typeface="Century Gothic"/>
                <a:cs typeface="Century Gothic"/>
              </a:rPr>
              <a:t>sos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82960" y="3979257"/>
            <a:ext cx="491501" cy="356412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1170" y="4296880"/>
            <a:ext cx="3929955" cy="356107"/>
          </a:xfrm>
          <a:prstGeom prst="rect">
            <a:avLst/>
          </a:prstGeom>
        </p:spPr>
        <p:txBody>
          <a:bodyPr wrap="square" lIns="0" tIns="17811" rIns="0" bIns="0" rtlCol="0">
            <a:noAutofit/>
          </a:bodyPr>
          <a:lstStyle/>
          <a:p>
            <a:pPr marL="12700">
              <a:lnSpc>
                <a:spcPts val="2805"/>
              </a:lnSpc>
            </a:pP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trabajado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terce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os.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5183598"/>
            <a:ext cx="8819468" cy="673604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dirty="0" smtClean="0" sz="26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600" spc="-26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ote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er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ida,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cu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rp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,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salud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te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42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endParaRPr sz="2600">
              <a:latin typeface="Century Gothic"/>
              <a:cs typeface="Century Gothic"/>
            </a:endParaRPr>
          </a:p>
          <a:p>
            <a:pPr marL="355600" marR="60727">
              <a:lnSpc>
                <a:spcPts val="2600"/>
              </a:lnSpc>
            </a:pP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fí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pers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na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600" spc="0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278636" y="4002024"/>
            <a:ext cx="2619756" cy="174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966204" y="1930908"/>
            <a:ext cx="2967228" cy="2578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11144" y="729055"/>
            <a:ext cx="5382424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ANALISIS: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PRECARI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2563" y="729055"/>
            <a:ext cx="213017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LABORAL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604553"/>
            <a:ext cx="4219292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DON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´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(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15/12/201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9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3407955"/>
            <a:ext cx="3648552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SO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ND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2020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355080" y="2025396"/>
            <a:ext cx="3753612" cy="2909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86860" y="738088"/>
            <a:ext cx="3595487" cy="532892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dirty="0" smtClean="0" sz="4000">
                <a:solidFill>
                  <a:srgbClr val="7E7E7E"/>
                </a:solidFill>
                <a:latin typeface="Century Gothic"/>
                <a:cs typeface="Century Gothic"/>
              </a:rPr>
              <a:t>PRECARIEDAD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5577" y="738088"/>
            <a:ext cx="2359819" cy="532892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dirty="0" smtClean="0" sz="4000" spc="-2">
                <a:solidFill>
                  <a:srgbClr val="7E7E7E"/>
                </a:solidFill>
                <a:latin typeface="Century Gothic"/>
                <a:cs typeface="Century Gothic"/>
              </a:rPr>
              <a:t>LABOR</a:t>
            </a:r>
            <a:r>
              <a:rPr dirty="0" smtClean="0" sz="40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4000" spc="-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75762" y="3007143"/>
            <a:ext cx="2734099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CASO</a:t>
            </a: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b="1">
                <a:solidFill>
                  <a:srgbClr val="7E7E7E"/>
                </a:solidFill>
                <a:latin typeface="Century Gothic"/>
                <a:cs typeface="Century Gothic"/>
              </a:rPr>
              <a:t>MALVINAS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674364" y="2354579"/>
            <a:ext cx="4204716" cy="3220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2840228" y="729055"/>
            <a:ext cx="8613569" cy="1031239"/>
          </a:xfrm>
          <a:prstGeom prst="rect">
            <a:avLst/>
          </a:prstGeom>
        </p:spPr>
        <p:txBody>
          <a:bodyPr wrap="square" lIns="0" tIns="24415" rIns="0" bIns="0" rtlCol="0">
            <a:noAutofit/>
          </a:bodyPr>
          <a:lstStyle/>
          <a:p>
            <a:pPr marL="12700">
              <a:lnSpc>
                <a:spcPts val="3845"/>
              </a:lnSpc>
            </a:pP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LAS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MEDIDAS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ADOPTADAS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DESPUES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252525"/>
                </a:solidFill>
                <a:latin typeface="Century Gothic"/>
                <a:cs typeface="Century Gothic"/>
              </a:rPr>
              <a:t>DE</a:t>
            </a:r>
            <a:endParaRPr sz="3600">
              <a:latin typeface="Century Gothic"/>
              <a:cs typeface="Century Gothic"/>
            </a:endParaRPr>
          </a:p>
          <a:p>
            <a:pPr marL="2524506" marR="68579">
              <a:lnSpc>
                <a:spcPts val="4275"/>
              </a:lnSpc>
              <a:spcBef>
                <a:spcPts val="21"/>
              </a:spcBef>
            </a:pPr>
            <a:r>
              <a:rPr dirty="0" smtClean="0" sz="3600">
                <a:solidFill>
                  <a:srgbClr val="252525"/>
                </a:solidFill>
                <a:latin typeface="Century Gothic"/>
                <a:cs typeface="Century Gothic"/>
              </a:rPr>
              <a:t>LAS</a:t>
            </a:r>
            <a:r>
              <a:rPr dirty="0" smtClean="0" sz="360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mtClean="0" sz="3600">
                <a:solidFill>
                  <a:srgbClr val="252525"/>
                </a:solidFill>
                <a:latin typeface="Century Gothic"/>
                <a:cs typeface="Century Gothic"/>
              </a:rPr>
              <a:t>TRAGEDIAS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93768" y="729055"/>
            <a:ext cx="5304125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ROLES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LOS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ACTORES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8270" y="2215904"/>
            <a:ext cx="8791560" cy="69601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ESTADO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RV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  <a:p>
            <a:pPr marL="355600" marR="45977">
              <a:lnSpc>
                <a:spcPts val="2880"/>
              </a:lnSpc>
              <a:spcBef>
                <a:spcPts val="14"/>
              </a:spcBef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NORMASSOBRE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SEG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SAL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BAJO.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3566422"/>
            <a:ext cx="8154180" cy="696014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LOS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EMPLEADORES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LASAL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  <a:p>
            <a:pPr marL="355600" marR="45977">
              <a:lnSpc>
                <a:spcPts val="2880"/>
              </a:lnSpc>
              <a:spcBef>
                <a:spcPts val="14"/>
              </a:spcBef>
            </a:pP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DAD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LOS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BAJ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DOR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4920115"/>
            <a:ext cx="8768248" cy="331918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400" spc="-39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LOS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TRABAJADORES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LAS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ORGANIZACIONES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 b="1">
                <a:solidFill>
                  <a:srgbClr val="7E7E7E"/>
                </a:solidFill>
                <a:latin typeface="Century Gothic"/>
                <a:cs typeface="Century Gothic"/>
              </a:rPr>
              <a:t>SINDICALES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170" y="5284100"/>
            <a:ext cx="4090656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: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PA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PAR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AC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MEN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4225" y="5284100"/>
            <a:ext cx="3627550" cy="330504"/>
          </a:xfrm>
          <a:prstGeom prst="rect">
            <a:avLst/>
          </a:prstGeom>
        </p:spPr>
        <p:txBody>
          <a:bodyPr wrap="square" lIns="0" tIns="1651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LOS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AMAS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11170" y="5650365"/>
            <a:ext cx="8344576" cy="695960"/>
          </a:xfrm>
          <a:prstGeom prst="rect">
            <a:avLst/>
          </a:prstGeom>
        </p:spPr>
        <p:txBody>
          <a:bodyPr wrap="square" lIns="0" tIns="16478" rIns="0" bIns="0" rtlCol="0">
            <a:noAutofit/>
          </a:bodyPr>
          <a:lstStyle/>
          <a:p>
            <a:pPr marL="12700">
              <a:lnSpc>
                <a:spcPts val="2595"/>
              </a:lnSpc>
            </a:pP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ENC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MP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REG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AMEN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400" spc="0">
                <a:solidFill>
                  <a:srgbClr val="7E7E7E"/>
                </a:solidFill>
                <a:latin typeface="Century Gothic"/>
                <a:cs typeface="Century Gothic"/>
              </a:rPr>
              <a:t>NO</a:t>
            </a:r>
            <a:endParaRPr sz="2400">
              <a:latin typeface="Century Gothic"/>
              <a:cs typeface="Century Gothic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SS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400" spc="-1">
                <a:solidFill>
                  <a:srgbClr val="7E7E7E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71262" y="729055"/>
            <a:ext cx="3622713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CONC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IONES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2203741"/>
            <a:ext cx="8674242" cy="21334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 marR="42042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ESFORZ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RNOS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POR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RE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COND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JO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GNO</a:t>
            </a:r>
            <a:endParaRPr sz="1800">
              <a:latin typeface="Century Gothic"/>
              <a:cs typeface="Century Gothic"/>
            </a:endParaRPr>
          </a:p>
          <a:p>
            <a:pPr marL="12700" marR="42042">
              <a:lnSpc>
                <a:spcPct val="102172"/>
              </a:lnSpc>
              <a:spcBef>
                <a:spcPts val="850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DEN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ESGOS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2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marL="12700" marR="42042">
              <a:lnSpc>
                <a:spcPct val="102172"/>
              </a:lnSpc>
              <a:spcBef>
                <a:spcPts val="951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GED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(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DEN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S)</a:t>
            </a:r>
            <a:endParaRPr sz="1800">
              <a:latin typeface="Century Gothic"/>
              <a:cs typeface="Century Gothic"/>
            </a:endParaRPr>
          </a:p>
          <a:p>
            <a:pPr marL="12700" marR="42042">
              <a:lnSpc>
                <a:spcPct val="102172"/>
              </a:lnSpc>
              <a:spcBef>
                <a:spcPts val="961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DEN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PL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949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SEG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1800">
              <a:latin typeface="Century Gothic"/>
              <a:cs typeface="Century Gothic"/>
            </a:endParaRPr>
          </a:p>
          <a:p>
            <a:pPr marL="355600" marR="42042">
              <a:lnSpc>
                <a:spcPts val="2160"/>
              </a:lnSpc>
              <a:spcBef>
                <a:spcPts val="108"/>
              </a:spcBef>
            </a:pP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">
                <a:solidFill>
                  <a:srgbClr val="7E7E7E"/>
                </a:solidFill>
                <a:latin typeface="Century Gothic"/>
                <a:cs typeface="Century Gothic"/>
              </a:rPr>
              <a:t>JO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07128" y="729055"/>
            <a:ext cx="4755100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REC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ME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DACI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NES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2203741"/>
            <a:ext cx="6740245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CON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CER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SOBRE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CER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PL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3005619"/>
            <a:ext cx="7297339" cy="255289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DEN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NC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PE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GRO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CEN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3808767"/>
            <a:ext cx="7436274" cy="528374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EQ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PO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(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PL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DORES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DORES)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endParaRPr sz="1800">
              <a:latin typeface="Century Gothic"/>
              <a:cs typeface="Century Gothic"/>
            </a:endParaRPr>
          </a:p>
          <a:p>
            <a:pPr marL="355600" marR="34483">
              <a:lnSpc>
                <a:spcPts val="2160"/>
              </a:lnSpc>
              <a:spcBef>
                <a:spcPts val="9"/>
              </a:spcBef>
            </a:pP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Z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SEG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4886616"/>
            <a:ext cx="8634222" cy="528374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MEN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ED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RA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PRO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ECC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8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marL="355600" marR="34483">
              <a:lnSpc>
                <a:spcPts val="2160"/>
              </a:lnSpc>
              <a:spcBef>
                <a:spcPts val="9"/>
              </a:spcBef>
            </a:pP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070860" y="1915667"/>
            <a:ext cx="6801611" cy="425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4481830" y="719276"/>
            <a:ext cx="3003065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PRE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V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ENCIÓN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27135" y="2156459"/>
            <a:ext cx="3540252" cy="3819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18991" y="507990"/>
            <a:ext cx="5055338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dirty="0" smtClean="0" sz="5400">
                <a:solidFill>
                  <a:srgbClr val="7E7E7E"/>
                </a:solidFill>
                <a:latin typeface="Century Gothic"/>
                <a:cs typeface="Century Gothic"/>
              </a:rPr>
              <a:t>COMPROMISO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4536" y="2718614"/>
            <a:ext cx="203098" cy="1021199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675"/>
              </a:spcBef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1736" y="2715033"/>
            <a:ext cx="4540382" cy="380796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CULTU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PREVE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0">
                <a:solidFill>
                  <a:srgbClr val="7E7E7E"/>
                </a:solidFill>
                <a:latin typeface="Century Gothic"/>
                <a:cs typeface="Century Gothic"/>
              </a:rPr>
              <a:t>CIÓN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1736" y="3355744"/>
            <a:ext cx="2763417" cy="1020626"/>
          </a:xfrm>
          <a:prstGeom prst="rect">
            <a:avLst/>
          </a:prstGeom>
        </p:spPr>
        <p:txBody>
          <a:bodyPr wrap="square" lIns="0" tIns="19113" rIns="0" bIns="0" rtlCol="0">
            <a:noAutofit/>
          </a:bodyPr>
          <a:lstStyle/>
          <a:p>
            <a:pPr marL="12700" marR="53309">
              <a:lnSpc>
                <a:spcPts val="3010"/>
              </a:lnSpc>
            </a:pP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PROT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CCI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Ó</a:t>
            </a:r>
            <a:r>
              <a:rPr dirty="0" smtClean="0" sz="2800" spc="2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20"/>
              </a:lnSpc>
              <a:spcBef>
                <a:spcPts val="1627"/>
              </a:spcBef>
            </a:pP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AB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J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D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-1">
                <a:solidFill>
                  <a:srgbClr val="7E7E7E"/>
                </a:solidFill>
                <a:latin typeface="Century Gothic"/>
                <a:cs typeface="Century Gothic"/>
              </a:rPr>
              <a:t>RES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394" y="3355744"/>
            <a:ext cx="532816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4471" y="3355744"/>
            <a:ext cx="728163" cy="380491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>
                <a:solidFill>
                  <a:srgbClr val="7E7E7E"/>
                </a:solidFill>
                <a:latin typeface="Century Gothic"/>
                <a:cs typeface="Century Gothic"/>
              </a:rPr>
              <a:t>LOS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4536" y="4639736"/>
            <a:ext cx="202945" cy="380491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51736" y="4636158"/>
            <a:ext cx="3872604" cy="380492"/>
          </a:xfrm>
          <a:prstGeom prst="rect">
            <a:avLst/>
          </a:prstGeom>
        </p:spPr>
        <p:txBody>
          <a:bodyPr wrap="square" lIns="0" tIns="19018" rIns="0" bIns="0" rtlCol="0">
            <a:noAutofit/>
          </a:bodyPr>
          <a:lstStyle/>
          <a:p>
            <a:pPr marL="12700">
              <a:lnSpc>
                <a:spcPts val="2995"/>
              </a:lnSpc>
            </a:pP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BU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N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CLIMA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LAB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O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R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mtClean="0" sz="2800" spc="-6">
                <a:solidFill>
                  <a:srgbClr val="7E7E7E"/>
                </a:solidFill>
                <a:latin typeface="Century Gothic"/>
                <a:cs typeface="Century Gothic"/>
              </a:rPr>
              <a:t>L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69384" y="729055"/>
            <a:ext cx="522705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DECEN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(TD)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8270" y="2211250"/>
            <a:ext cx="7093278" cy="975106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2200" spc="175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259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el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26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Informe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198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del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24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2200" spc="14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rec</a:t>
            </a:r>
            <a:r>
              <a:rPr dirty="0" smtClean="0" sz="2200" spc="14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23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Ge</a:t>
            </a:r>
            <a:r>
              <a:rPr dirty="0" smtClean="0" sz="2200" spc="9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er</a:t>
            </a:r>
            <a:r>
              <a:rPr dirty="0" smtClean="0" sz="2200" spc="-1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18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4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26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4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endParaRPr sz="2200">
              <a:latin typeface="Century Gothic"/>
              <a:cs typeface="Century Gothic"/>
            </a:endParaRPr>
          </a:p>
          <a:p>
            <a:pPr marL="355600" marR="20814">
              <a:lnSpc>
                <a:spcPts val="2640"/>
              </a:lnSpc>
              <a:spcBef>
                <a:spcPts val="12"/>
              </a:spcBef>
            </a:pP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ob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za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ión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rabajo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encon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43">
                <a:solidFill>
                  <a:srgbClr val="404040"/>
                </a:solidFill>
                <a:latin typeface="Century Gothic"/>
                <a:cs typeface="Century Gothic"/>
              </a:rPr>
              <a:t>ramos</a:t>
            </a:r>
            <a:endParaRPr sz="2200">
              <a:latin typeface="Century Gothic"/>
              <a:cs typeface="Century Gothic"/>
            </a:endParaRPr>
          </a:p>
          <a:p>
            <a:pPr marL="355600" marR="42069">
              <a:lnSpc>
                <a:spcPts val="2640"/>
              </a:lnSpc>
            </a:pP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ó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07702" y="2211250"/>
            <a:ext cx="1660938" cy="639626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66624" marR="542">
              <a:lnSpc>
                <a:spcPts val="2385"/>
              </a:lnSpc>
            </a:pP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2200" spc="4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  </a:t>
            </a:r>
            <a:r>
              <a:rPr dirty="0" smtClean="0" sz="2200" spc="255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so</a:t>
            </a:r>
            <a:r>
              <a:rPr dirty="0" smtClean="0" sz="2200" spc="9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re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640"/>
              </a:lnSpc>
              <a:spcBef>
                <a:spcPts val="12"/>
              </a:spcBef>
            </a:pP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igu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40">
                <a:solidFill>
                  <a:srgbClr val="404040"/>
                </a:solidFill>
                <a:latin typeface="Century Gothic"/>
                <a:cs typeface="Century Gothic"/>
              </a:rPr>
              <a:t>nte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8270" y="3806882"/>
            <a:ext cx="8801893" cy="640203"/>
          </a:xfrm>
          <a:prstGeom prst="rect">
            <a:avLst/>
          </a:prstGeom>
        </p:spPr>
        <p:txBody>
          <a:bodyPr wrap="square" lIns="0" tIns="15176" rIns="0" bIns="0" rtlCol="0">
            <a:noAutofit/>
          </a:bodyPr>
          <a:lstStyle/>
          <a:p>
            <a:pPr marL="12700">
              <a:lnSpc>
                <a:spcPts val="2390"/>
              </a:lnSpc>
            </a:pP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“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…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expre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ó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que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ca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rabajo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ente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1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endParaRPr sz="2200">
              <a:latin typeface="Century Gothic"/>
              <a:cs typeface="Century Gothic"/>
            </a:endParaRPr>
          </a:p>
          <a:p>
            <a:pPr marL="12700" marR="4086">
              <a:lnSpc>
                <a:spcPts val="2645"/>
              </a:lnSpc>
              <a:spcBef>
                <a:spcPts val="12"/>
              </a:spcBef>
            </a:pP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que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ne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él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…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odas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par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72">
                <a:solidFill>
                  <a:srgbClr val="404040"/>
                </a:solidFill>
                <a:latin typeface="Century Gothic"/>
                <a:cs typeface="Century Gothic"/>
              </a:rPr>
              <a:t>para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8270" y="4478073"/>
            <a:ext cx="905821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odo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5446" y="4478073"/>
            <a:ext cx="305081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4">
                <a:solidFill>
                  <a:srgbClr val="404040"/>
                </a:solidFill>
                <a:latin typeface="Century Gothic"/>
                <a:cs typeface="Century Gothic"/>
              </a:rPr>
              <a:t>el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4071" y="4478073"/>
            <a:ext cx="1057309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rabajo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6695" y="4478073"/>
            <a:ext cx="1248035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8549" y="4478073"/>
            <a:ext cx="356900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7084" y="4478073"/>
            <a:ext cx="1471852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med</a:t>
            </a: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3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1570" y="4478073"/>
            <a:ext cx="722384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>
                <a:solidFill>
                  <a:srgbClr val="404040"/>
                </a:solidFill>
                <a:latin typeface="Century Gothic"/>
                <a:cs typeface="Century Gothic"/>
              </a:rPr>
              <a:t>para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97390" y="4478073"/>
            <a:ext cx="1435112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garant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zar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53648" y="4478073"/>
            <a:ext cx="316322" cy="63957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4224">
              <a:lnSpc>
                <a:spcPts val="2385"/>
              </a:lnSpc>
            </a:pPr>
            <a:r>
              <a:rPr dirty="0" smtClean="0" sz="2200" spc="4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endParaRPr sz="2200">
              <a:latin typeface="Century Gothic"/>
              <a:cs typeface="Century Gothic"/>
            </a:endParaRPr>
          </a:p>
          <a:p>
            <a:pPr marL="12700" marR="1524">
              <a:lnSpc>
                <a:spcPts val="2640"/>
              </a:lnSpc>
              <a:spcBef>
                <a:spcPts val="12"/>
              </a:spcBef>
            </a:pPr>
            <a:r>
              <a:rPr dirty="0" smtClean="0" sz="2200" spc="4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8270" y="4813353"/>
            <a:ext cx="1302508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6075" y="4813353"/>
            <a:ext cx="1299338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2">
                <a:solidFill>
                  <a:srgbClr val="404040"/>
                </a:solidFill>
                <a:latin typeface="Century Gothic"/>
                <a:cs typeface="Century Gothic"/>
              </a:rPr>
              <a:t>huma</a:t>
            </a:r>
            <a:r>
              <a:rPr dirty="0" smtClean="0" sz="2200" spc="2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2200" spc="2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7403" y="4813353"/>
            <a:ext cx="306900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4">
                <a:solidFill>
                  <a:srgbClr val="404040"/>
                </a:solidFill>
                <a:latin typeface="Century Gothic"/>
                <a:cs typeface="Century Gothic"/>
              </a:rPr>
              <a:t>lo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8385" y="4813353"/>
            <a:ext cx="608267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>
                <a:solidFill>
                  <a:srgbClr val="404040"/>
                </a:solidFill>
                <a:latin typeface="Century Gothic"/>
                <a:cs typeface="Century Gothic"/>
              </a:rPr>
              <a:t>que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865" y="4813353"/>
            <a:ext cx="724022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2200" spc="3">
                <a:solidFill>
                  <a:srgbClr val="404040"/>
                </a:solidFill>
                <a:latin typeface="Century Gothic"/>
                <a:cs typeface="Century Gothic"/>
              </a:rPr>
              <a:t>ara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9169" y="4813353"/>
            <a:ext cx="1141192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2200" spc="1">
                <a:solidFill>
                  <a:srgbClr val="404040"/>
                </a:solidFill>
                <a:latin typeface="Century Gothic"/>
                <a:cs typeface="Century Gothic"/>
              </a:rPr>
              <a:t>chos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5430" y="4813353"/>
            <a:ext cx="1188282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sec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0">
                <a:solidFill>
                  <a:srgbClr val="404040"/>
                </a:solidFill>
                <a:latin typeface="Century Gothic"/>
                <a:cs typeface="Century Gothic"/>
              </a:rPr>
              <a:t>ores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28554" y="4813353"/>
            <a:ext cx="439071" cy="304292"/>
          </a:xfrm>
          <a:prstGeom prst="rect">
            <a:avLst/>
          </a:prstGeom>
        </p:spPr>
        <p:txBody>
          <a:bodyPr wrap="square" lIns="0" tIns="15144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dirty="0" smtClean="0" sz="220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5148383"/>
            <a:ext cx="4322495" cy="304596"/>
          </a:xfrm>
          <a:prstGeom prst="rect">
            <a:avLst/>
          </a:prstGeom>
        </p:spPr>
        <p:txBody>
          <a:bodyPr wrap="square" lIns="0" tIns="15176" rIns="0" bIns="0" rtlCol="0">
            <a:noAutofit/>
          </a:bodyPr>
          <a:lstStyle/>
          <a:p>
            <a:pPr marL="12700">
              <a:lnSpc>
                <a:spcPts val="2390"/>
              </a:lnSpc>
            </a:pP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poblac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á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oc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rr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endo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”</a:t>
            </a:r>
            <a:r>
              <a:rPr dirty="0" smtClean="0" sz="2200" spc="-3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69384" y="729055"/>
            <a:ext cx="522705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DECEN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(TD)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2203741"/>
            <a:ext cx="8669483" cy="2938164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 marR="29342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NS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ORG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Z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ERN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2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ts val="2160"/>
              </a:lnSpc>
              <a:spcBef>
                <a:spcPts val="1040"/>
              </a:spcBef>
              <a:tabLst>
                <a:tab pos="355600" algn="l"/>
              </a:tabLst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á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mbu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ñ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que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ñ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805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961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máx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ma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949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mp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952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Sa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dec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do</a:t>
            </a:r>
            <a:endParaRPr sz="1800">
              <a:latin typeface="Century Gothic"/>
              <a:cs typeface="Century Gothic"/>
            </a:endParaRPr>
          </a:p>
          <a:p>
            <a:pPr marL="12700" marR="29342">
              <a:lnSpc>
                <a:spcPct val="102172"/>
              </a:lnSpc>
              <a:spcBef>
                <a:spcPts val="961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Protección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contra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los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accidentes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-1" b="1">
                <a:solidFill>
                  <a:srgbClr val="404040"/>
                </a:solidFill>
                <a:latin typeface="Century Gothic"/>
                <a:cs typeface="Century Gothic"/>
              </a:rPr>
              <a:t>trabajo.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58516" y="729055"/>
            <a:ext cx="4184112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QUÉ</a:t>
            </a: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CO</a:t>
            </a: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M</a:t>
            </a: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PONE</a:t>
            </a: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-1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271" y="729055"/>
            <a:ext cx="2122804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0512" y="729055"/>
            <a:ext cx="2074138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7E7E7E"/>
                </a:solidFill>
                <a:latin typeface="Century Gothic"/>
                <a:cs typeface="Century Gothic"/>
              </a:rPr>
              <a:t>DECENTE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6940" y="2133387"/>
            <a:ext cx="5956758" cy="2261758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 marR="34483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PL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endParaRPr sz="1800">
              <a:latin typeface="Century Gothic"/>
              <a:cs typeface="Century Gothic"/>
            </a:endParaRPr>
          </a:p>
          <a:p>
            <a:pPr marL="12700" marR="34483">
              <a:lnSpc>
                <a:spcPct val="102172"/>
              </a:lnSpc>
              <a:spcBef>
                <a:spcPts val="852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OP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DES</a:t>
            </a:r>
            <a:endParaRPr sz="1800">
              <a:latin typeface="Century Gothic"/>
              <a:cs typeface="Century Gothic"/>
            </a:endParaRPr>
          </a:p>
          <a:p>
            <a:pPr marL="12700" marR="34483">
              <a:lnSpc>
                <a:spcPct val="102172"/>
              </a:lnSpc>
              <a:spcBef>
                <a:spcPts val="949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EQ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BR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JO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endParaRPr sz="1800">
              <a:latin typeface="Century Gothic"/>
              <a:cs typeface="Century Gothic"/>
            </a:endParaRPr>
          </a:p>
          <a:p>
            <a:pPr marL="12700" marR="34483">
              <a:lnSpc>
                <a:spcPct val="102172"/>
              </a:lnSpc>
              <a:spcBef>
                <a:spcPts val="961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PROSCR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ON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JO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NF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952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RESPE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GN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NA</a:t>
            </a:r>
            <a:endParaRPr sz="1800">
              <a:latin typeface="Century Gothic"/>
              <a:cs typeface="Century Gothic"/>
            </a:endParaRPr>
          </a:p>
          <a:p>
            <a:pPr marL="12700" marR="34483">
              <a:lnSpc>
                <a:spcPct val="102172"/>
              </a:lnSpc>
              <a:spcBef>
                <a:spcPts val="949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0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SEG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JO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26840" y="729055"/>
            <a:ext cx="6312714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LA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RELAC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I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ON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ENTRE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TD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S</a:t>
            </a:r>
            <a:r>
              <a:rPr dirty="0" smtClean="0" sz="3600" spc="0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8270" y="2203741"/>
            <a:ext cx="879029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ur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Sa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ud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be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te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como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co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44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8270" y="2478061"/>
            <a:ext cx="965238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mas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7450" y="2478061"/>
            <a:ext cx="503160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404040"/>
                </a:solidFill>
                <a:latin typeface="Century Gothic"/>
                <a:cs typeface="Century Gothic"/>
              </a:rPr>
              <a:t>que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5239" y="2478061"/>
            <a:ext cx="29638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404040"/>
                </a:solidFill>
                <a:latin typeface="Century Gothic"/>
                <a:cs typeface="Century Gothic"/>
              </a:rPr>
              <a:t>se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5383" y="2478061"/>
            <a:ext cx="1037328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res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ten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7715" y="2478061"/>
            <a:ext cx="260240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-4">
                <a:solidFill>
                  <a:srgbClr val="404040"/>
                </a:solidFill>
                <a:latin typeface="Century Gothic"/>
                <a:cs typeface="Century Gothic"/>
              </a:rPr>
              <a:t>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4585" y="2478061"/>
            <a:ext cx="3029257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or,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das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6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7642" y="2478061"/>
            <a:ext cx="144093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dop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8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62564" y="2478061"/>
            <a:ext cx="596695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752131"/>
            <a:ext cx="8792410" cy="528824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gu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rd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gr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do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rm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que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7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endParaRPr sz="1800">
              <a:latin typeface="Century Gothic"/>
              <a:cs typeface="Century Gothic"/>
            </a:endParaRPr>
          </a:p>
          <a:p>
            <a:pPr marL="12700" marR="34335">
              <a:lnSpc>
                <a:spcPts val="2160"/>
              </a:lnSpc>
              <a:spcBef>
                <a:spcPts val="9"/>
              </a:spcBef>
            </a:pP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rro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mb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dec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do.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3828579"/>
            <a:ext cx="4547786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SS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sca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ga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zar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entury Gothic"/>
                <a:cs typeface="Century Gothic"/>
              </a:rPr>
              <a:t>o.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5124" y="729055"/>
            <a:ext cx="481610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MARCO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NORMA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T</a:t>
            </a:r>
            <a:r>
              <a:rPr dirty="0" smtClean="0" sz="3600" spc="1">
                <a:solidFill>
                  <a:srgbClr val="7E7E7E"/>
                </a:solidFill>
                <a:latin typeface="Century Gothic"/>
                <a:cs typeface="Century Gothic"/>
              </a:rPr>
              <a:t>IVO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68270" y="2203741"/>
            <a:ext cx="8798804" cy="2956686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 marR="38859">
              <a:lnSpc>
                <a:spcPts val="1975"/>
              </a:lnSpc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CO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STI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UCI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POLITICA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0" b="1">
                <a:solidFill>
                  <a:srgbClr val="404040"/>
                </a:solidFill>
                <a:latin typeface="Century Gothic"/>
                <a:cs typeface="Century Gothic"/>
              </a:rPr>
              <a:t>PERU.-</a:t>
            </a:r>
            <a:endParaRPr sz="1800">
              <a:latin typeface="Century Gothic"/>
              <a:cs typeface="Century Gothic"/>
            </a:endParaRPr>
          </a:p>
          <a:p>
            <a:pPr marL="355600" marR="11294" indent="-342900">
              <a:lnSpc>
                <a:spcPts val="2160"/>
              </a:lnSpc>
              <a:spcBef>
                <a:spcPts val="1040"/>
              </a:spcBef>
              <a:tabLst>
                <a:tab pos="355600" algn="l"/>
              </a:tabLst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cu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1: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“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uma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su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su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mo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do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”</a:t>
            </a:r>
            <a:r>
              <a:rPr dirty="0" smtClean="0" sz="1800" spc="53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355600" marR="9517" indent="-342900">
              <a:lnSpc>
                <a:spcPts val="2160"/>
              </a:lnSpc>
              <a:spcBef>
                <a:spcPts val="995"/>
              </a:spcBef>
              <a:tabLst>
                <a:tab pos="355600" algn="l"/>
              </a:tabLst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cu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2: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a,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ca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or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,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ud,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gur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dad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817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23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°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: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Derec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j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9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endParaRPr sz="1800">
              <a:latin typeface="Century Gothic"/>
              <a:cs typeface="Century Gothic"/>
            </a:endParaRPr>
          </a:p>
          <a:p>
            <a:pPr marL="355600" marR="38859">
              <a:lnSpc>
                <a:spcPts val="2165"/>
              </a:lnSpc>
              <a:spcBef>
                <a:spcPts val="108"/>
              </a:spcBef>
            </a:pP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fu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dame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12700" marR="424">
              <a:lnSpc>
                <a:spcPct val="102172"/>
              </a:lnSpc>
              <a:spcBef>
                <a:spcPts val="840"/>
              </a:spcBef>
            </a:pPr>
            <a:r>
              <a:rPr dirty="0" smtClean="0" sz="180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7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te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pret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ón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ún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rat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dos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De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57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endParaRPr sz="1800">
              <a:latin typeface="Century Gothic"/>
              <a:cs typeface="Century Gothic"/>
            </a:endParaRPr>
          </a:p>
          <a:p>
            <a:pPr marL="355600" marR="38859">
              <a:lnSpc>
                <a:spcPts val="2160"/>
              </a:lnSpc>
              <a:spcBef>
                <a:spcPts val="108"/>
              </a:spcBef>
            </a:pP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uma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-1">
                <a:solidFill>
                  <a:srgbClr val="404040"/>
                </a:solidFill>
                <a:latin typeface="Century Gothic"/>
                <a:cs typeface="Century Gothic"/>
              </a:rPr>
              <a:t>os.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2575560"/>
            <a:ext cx="100584" cy="626363"/>
          </a:xfrm>
          <a:custGeom>
            <a:avLst/>
            <a:gdLst/>
            <a:ahLst/>
            <a:cxnLst/>
            <a:rect l="l" t="t" r="r" b="b"/>
            <a:pathLst>
              <a:path w="100584" h="626363">
                <a:moveTo>
                  <a:pt x="4081" y="18649"/>
                </a:moveTo>
                <a:lnTo>
                  <a:pt x="0" y="0"/>
                </a:lnTo>
                <a:lnTo>
                  <a:pt x="0" y="161162"/>
                </a:lnTo>
                <a:lnTo>
                  <a:pt x="4148" y="181237"/>
                </a:lnTo>
                <a:lnTo>
                  <a:pt x="8362" y="201376"/>
                </a:lnTo>
                <a:lnTo>
                  <a:pt x="12637" y="221577"/>
                </a:lnTo>
                <a:lnTo>
                  <a:pt x="16971" y="241837"/>
                </a:lnTo>
                <a:lnTo>
                  <a:pt x="21359" y="262151"/>
                </a:lnTo>
                <a:lnTo>
                  <a:pt x="25799" y="282517"/>
                </a:lnTo>
                <a:lnTo>
                  <a:pt x="30287" y="302931"/>
                </a:lnTo>
                <a:lnTo>
                  <a:pt x="34820" y="323389"/>
                </a:lnTo>
                <a:lnTo>
                  <a:pt x="39394" y="343889"/>
                </a:lnTo>
                <a:lnTo>
                  <a:pt x="44005" y="364426"/>
                </a:lnTo>
                <a:lnTo>
                  <a:pt x="48651" y="384998"/>
                </a:lnTo>
                <a:lnTo>
                  <a:pt x="53327" y="405600"/>
                </a:lnTo>
                <a:lnTo>
                  <a:pt x="58031" y="426230"/>
                </a:lnTo>
                <a:lnTo>
                  <a:pt x="62759" y="446884"/>
                </a:lnTo>
                <a:lnTo>
                  <a:pt x="67508" y="467558"/>
                </a:lnTo>
                <a:lnTo>
                  <a:pt x="72274" y="488249"/>
                </a:lnTo>
                <a:lnTo>
                  <a:pt x="77053" y="508955"/>
                </a:lnTo>
                <a:lnTo>
                  <a:pt x="81843" y="529670"/>
                </a:lnTo>
                <a:lnTo>
                  <a:pt x="86639" y="550393"/>
                </a:lnTo>
                <a:lnTo>
                  <a:pt x="91440" y="571118"/>
                </a:lnTo>
                <a:lnTo>
                  <a:pt x="92092" y="583648"/>
                </a:lnTo>
                <a:lnTo>
                  <a:pt x="93835" y="596178"/>
                </a:lnTo>
                <a:lnTo>
                  <a:pt x="96349" y="608707"/>
                </a:lnTo>
                <a:lnTo>
                  <a:pt x="99314" y="621237"/>
                </a:lnTo>
                <a:lnTo>
                  <a:pt x="100584" y="626363"/>
                </a:lnTo>
                <a:lnTo>
                  <a:pt x="99245" y="613271"/>
                </a:lnTo>
                <a:lnTo>
                  <a:pt x="97968" y="600241"/>
                </a:lnTo>
                <a:lnTo>
                  <a:pt x="96746" y="587265"/>
                </a:lnTo>
                <a:lnTo>
                  <a:pt x="95573" y="574337"/>
                </a:lnTo>
                <a:lnTo>
                  <a:pt x="94440" y="561451"/>
                </a:lnTo>
                <a:lnTo>
                  <a:pt x="93341" y="548598"/>
                </a:lnTo>
                <a:lnTo>
                  <a:pt x="92270" y="535774"/>
                </a:lnTo>
                <a:lnTo>
                  <a:pt x="91220" y="522969"/>
                </a:lnTo>
                <a:lnTo>
                  <a:pt x="90183" y="510179"/>
                </a:lnTo>
                <a:lnTo>
                  <a:pt x="89153" y="497395"/>
                </a:lnTo>
                <a:lnTo>
                  <a:pt x="88124" y="484611"/>
                </a:lnTo>
                <a:lnTo>
                  <a:pt x="87087" y="471821"/>
                </a:lnTo>
                <a:lnTo>
                  <a:pt x="86037" y="459016"/>
                </a:lnTo>
                <a:lnTo>
                  <a:pt x="84966" y="446192"/>
                </a:lnTo>
                <a:lnTo>
                  <a:pt x="83867" y="433339"/>
                </a:lnTo>
                <a:lnTo>
                  <a:pt x="82734" y="420453"/>
                </a:lnTo>
                <a:lnTo>
                  <a:pt x="81561" y="407525"/>
                </a:lnTo>
                <a:lnTo>
                  <a:pt x="80339" y="394549"/>
                </a:lnTo>
                <a:lnTo>
                  <a:pt x="79062" y="381519"/>
                </a:lnTo>
                <a:lnTo>
                  <a:pt x="77724" y="368426"/>
                </a:lnTo>
                <a:lnTo>
                  <a:pt x="73642" y="350429"/>
                </a:lnTo>
                <a:lnTo>
                  <a:pt x="69622" y="332366"/>
                </a:lnTo>
                <a:lnTo>
                  <a:pt x="65657" y="314241"/>
                </a:lnTo>
                <a:lnTo>
                  <a:pt x="61740" y="296058"/>
                </a:lnTo>
                <a:lnTo>
                  <a:pt x="57864" y="277820"/>
                </a:lnTo>
                <a:lnTo>
                  <a:pt x="54022" y="259531"/>
                </a:lnTo>
                <a:lnTo>
                  <a:pt x="50208" y="241193"/>
                </a:lnTo>
                <a:lnTo>
                  <a:pt x="46414" y="222811"/>
                </a:lnTo>
                <a:lnTo>
                  <a:pt x="42635" y="204388"/>
                </a:lnTo>
                <a:lnTo>
                  <a:pt x="38861" y="185928"/>
                </a:lnTo>
                <a:lnTo>
                  <a:pt x="35088" y="167432"/>
                </a:lnTo>
                <a:lnTo>
                  <a:pt x="31309" y="148906"/>
                </a:lnTo>
                <a:lnTo>
                  <a:pt x="27515" y="130353"/>
                </a:lnTo>
                <a:lnTo>
                  <a:pt x="23701" y="111776"/>
                </a:lnTo>
                <a:lnTo>
                  <a:pt x="19859" y="93178"/>
                </a:lnTo>
                <a:lnTo>
                  <a:pt x="15983" y="74563"/>
                </a:lnTo>
                <a:lnTo>
                  <a:pt x="12066" y="55934"/>
                </a:lnTo>
                <a:lnTo>
                  <a:pt x="8101" y="37295"/>
                </a:lnTo>
                <a:lnTo>
                  <a:pt x="4081" y="1864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28016" y="3156204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8039" y="161596"/>
                </a:moveTo>
                <a:lnTo>
                  <a:pt x="18877" y="80833"/>
                </a:lnTo>
                <a:lnTo>
                  <a:pt x="0" y="0"/>
                </a:lnTo>
                <a:lnTo>
                  <a:pt x="1388" y="13863"/>
                </a:lnTo>
                <a:lnTo>
                  <a:pt x="2777" y="27788"/>
                </a:lnTo>
                <a:lnTo>
                  <a:pt x="4165" y="41768"/>
                </a:lnTo>
                <a:lnTo>
                  <a:pt x="5553" y="55795"/>
                </a:lnTo>
                <a:lnTo>
                  <a:pt x="6941" y="69863"/>
                </a:lnTo>
                <a:lnTo>
                  <a:pt x="8329" y="83965"/>
                </a:lnTo>
                <a:lnTo>
                  <a:pt x="9717" y="98094"/>
                </a:lnTo>
                <a:lnTo>
                  <a:pt x="11105" y="112243"/>
                </a:lnTo>
                <a:lnTo>
                  <a:pt x="12493" y="126405"/>
                </a:lnTo>
                <a:lnTo>
                  <a:pt x="13881" y="140573"/>
                </a:lnTo>
                <a:lnTo>
                  <a:pt x="15268" y="154739"/>
                </a:lnTo>
                <a:lnTo>
                  <a:pt x="19432" y="197165"/>
                </a:lnTo>
                <a:lnTo>
                  <a:pt x="23596" y="239331"/>
                </a:lnTo>
                <a:lnTo>
                  <a:pt x="27762" y="281050"/>
                </a:lnTo>
                <a:lnTo>
                  <a:pt x="44488" y="348105"/>
                </a:lnTo>
                <a:lnTo>
                  <a:pt x="61359" y="415153"/>
                </a:lnTo>
                <a:lnTo>
                  <a:pt x="78383" y="482187"/>
                </a:lnTo>
                <a:lnTo>
                  <a:pt x="95567" y="549200"/>
                </a:lnTo>
                <a:lnTo>
                  <a:pt x="112917" y="616186"/>
                </a:lnTo>
                <a:lnTo>
                  <a:pt x="130441" y="683136"/>
                </a:lnTo>
                <a:lnTo>
                  <a:pt x="148145" y="750045"/>
                </a:lnTo>
                <a:lnTo>
                  <a:pt x="166036" y="816905"/>
                </a:lnTo>
                <a:lnTo>
                  <a:pt x="184122" y="883710"/>
                </a:lnTo>
                <a:lnTo>
                  <a:pt x="202409" y="950452"/>
                </a:lnTo>
                <a:lnTo>
                  <a:pt x="220904" y="1017124"/>
                </a:lnTo>
                <a:lnTo>
                  <a:pt x="239614" y="1083720"/>
                </a:lnTo>
                <a:lnTo>
                  <a:pt x="258547" y="1150232"/>
                </a:lnTo>
                <a:lnTo>
                  <a:pt x="277708" y="1216655"/>
                </a:lnTo>
                <a:lnTo>
                  <a:pt x="297106" y="1282979"/>
                </a:lnTo>
                <a:lnTo>
                  <a:pt x="316747" y="1349200"/>
                </a:lnTo>
                <a:lnTo>
                  <a:pt x="336637" y="1415309"/>
                </a:lnTo>
                <a:lnTo>
                  <a:pt x="356785" y="1481300"/>
                </a:lnTo>
                <a:lnTo>
                  <a:pt x="377196" y="1547166"/>
                </a:lnTo>
                <a:lnTo>
                  <a:pt x="397878" y="1612900"/>
                </a:lnTo>
                <a:lnTo>
                  <a:pt x="421479" y="1684658"/>
                </a:lnTo>
                <a:lnTo>
                  <a:pt x="445136" y="1756164"/>
                </a:lnTo>
                <a:lnTo>
                  <a:pt x="468905" y="1827445"/>
                </a:lnTo>
                <a:lnTo>
                  <a:pt x="492842" y="1898532"/>
                </a:lnTo>
                <a:lnTo>
                  <a:pt x="517001" y="1969452"/>
                </a:lnTo>
                <a:lnTo>
                  <a:pt x="541438" y="2040235"/>
                </a:lnTo>
                <a:lnTo>
                  <a:pt x="566208" y="2110910"/>
                </a:lnTo>
                <a:lnTo>
                  <a:pt x="591368" y="2181506"/>
                </a:lnTo>
                <a:lnTo>
                  <a:pt x="616972" y="2252051"/>
                </a:lnTo>
                <a:lnTo>
                  <a:pt x="643077" y="2322576"/>
                </a:lnTo>
                <a:lnTo>
                  <a:pt x="643225" y="2284096"/>
                </a:lnTo>
                <a:lnTo>
                  <a:pt x="643429" y="2271594"/>
                </a:lnTo>
                <a:lnTo>
                  <a:pt x="643764" y="2259144"/>
                </a:lnTo>
                <a:lnTo>
                  <a:pt x="644265" y="2246680"/>
                </a:lnTo>
                <a:lnTo>
                  <a:pt x="644963" y="2234135"/>
                </a:lnTo>
                <a:lnTo>
                  <a:pt x="645893" y="2221443"/>
                </a:lnTo>
                <a:lnTo>
                  <a:pt x="647087" y="2208538"/>
                </a:lnTo>
                <a:lnTo>
                  <a:pt x="647700" y="2202815"/>
                </a:lnTo>
                <a:lnTo>
                  <a:pt x="636630" y="2173045"/>
                </a:lnTo>
                <a:lnTo>
                  <a:pt x="625630" y="2143211"/>
                </a:lnTo>
                <a:lnTo>
                  <a:pt x="614700" y="2113318"/>
                </a:lnTo>
                <a:lnTo>
                  <a:pt x="603839" y="2083367"/>
                </a:lnTo>
                <a:lnTo>
                  <a:pt x="593047" y="2053363"/>
                </a:lnTo>
                <a:lnTo>
                  <a:pt x="582325" y="2023309"/>
                </a:lnTo>
                <a:lnTo>
                  <a:pt x="571673" y="1993207"/>
                </a:lnTo>
                <a:lnTo>
                  <a:pt x="561090" y="1963061"/>
                </a:lnTo>
                <a:lnTo>
                  <a:pt x="550576" y="1932874"/>
                </a:lnTo>
                <a:lnTo>
                  <a:pt x="540132" y="1902650"/>
                </a:lnTo>
                <a:lnTo>
                  <a:pt x="529757" y="1872392"/>
                </a:lnTo>
                <a:lnTo>
                  <a:pt x="519452" y="1842102"/>
                </a:lnTo>
                <a:lnTo>
                  <a:pt x="509216" y="1811785"/>
                </a:lnTo>
                <a:lnTo>
                  <a:pt x="499050" y="1781443"/>
                </a:lnTo>
                <a:lnTo>
                  <a:pt x="488953" y="1751079"/>
                </a:lnTo>
                <a:lnTo>
                  <a:pt x="478925" y="1720698"/>
                </a:lnTo>
                <a:lnTo>
                  <a:pt x="468967" y="1690302"/>
                </a:lnTo>
                <a:lnTo>
                  <a:pt x="459078" y="1659894"/>
                </a:lnTo>
                <a:lnTo>
                  <a:pt x="449259" y="1629478"/>
                </a:lnTo>
                <a:lnTo>
                  <a:pt x="439508" y="1599057"/>
                </a:lnTo>
                <a:lnTo>
                  <a:pt x="414040" y="1520196"/>
                </a:lnTo>
                <a:lnTo>
                  <a:pt x="388980" y="1441198"/>
                </a:lnTo>
                <a:lnTo>
                  <a:pt x="364324" y="1362066"/>
                </a:lnTo>
                <a:lnTo>
                  <a:pt x="340062" y="1282805"/>
                </a:lnTo>
                <a:lnTo>
                  <a:pt x="316189" y="1203418"/>
                </a:lnTo>
                <a:lnTo>
                  <a:pt x="292698" y="1123908"/>
                </a:lnTo>
                <a:lnTo>
                  <a:pt x="269581" y="1044279"/>
                </a:lnTo>
                <a:lnTo>
                  <a:pt x="246832" y="964536"/>
                </a:lnTo>
                <a:lnTo>
                  <a:pt x="224443" y="884681"/>
                </a:lnTo>
                <a:lnTo>
                  <a:pt x="202409" y="804719"/>
                </a:lnTo>
                <a:lnTo>
                  <a:pt x="180721" y="724653"/>
                </a:lnTo>
                <a:lnTo>
                  <a:pt x="159374" y="644487"/>
                </a:lnTo>
                <a:lnTo>
                  <a:pt x="138359" y="564224"/>
                </a:lnTo>
                <a:lnTo>
                  <a:pt x="117671" y="483869"/>
                </a:lnTo>
                <a:lnTo>
                  <a:pt x="97301" y="403425"/>
                </a:lnTo>
                <a:lnTo>
                  <a:pt x="77244" y="322895"/>
                </a:lnTo>
                <a:lnTo>
                  <a:pt x="57492" y="242284"/>
                </a:lnTo>
                <a:lnTo>
                  <a:pt x="38039" y="161596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07720" y="5446776"/>
            <a:ext cx="603627" cy="1411222"/>
          </a:xfrm>
          <a:custGeom>
            <a:avLst/>
            <a:gdLst/>
            <a:ahLst/>
            <a:cxnLst/>
            <a:rect l="l" t="t" r="r" b="b"/>
            <a:pathLst>
              <a:path w="603627" h="1411222">
                <a:moveTo>
                  <a:pt x="0" y="76043"/>
                </a:moveTo>
                <a:lnTo>
                  <a:pt x="0" y="133731"/>
                </a:lnTo>
                <a:lnTo>
                  <a:pt x="14578" y="172434"/>
                </a:lnTo>
                <a:lnTo>
                  <a:pt x="29292" y="211068"/>
                </a:lnTo>
                <a:lnTo>
                  <a:pt x="44137" y="249633"/>
                </a:lnTo>
                <a:lnTo>
                  <a:pt x="59110" y="288129"/>
                </a:lnTo>
                <a:lnTo>
                  <a:pt x="74208" y="326555"/>
                </a:lnTo>
                <a:lnTo>
                  <a:pt x="89426" y="364912"/>
                </a:lnTo>
                <a:lnTo>
                  <a:pt x="104762" y="403200"/>
                </a:lnTo>
                <a:lnTo>
                  <a:pt x="120212" y="441419"/>
                </a:lnTo>
                <a:lnTo>
                  <a:pt x="135773" y="479568"/>
                </a:lnTo>
                <a:lnTo>
                  <a:pt x="151441" y="517648"/>
                </a:lnTo>
                <a:lnTo>
                  <a:pt x="167212" y="555659"/>
                </a:lnTo>
                <a:lnTo>
                  <a:pt x="183083" y="593601"/>
                </a:lnTo>
                <a:lnTo>
                  <a:pt x="199052" y="631474"/>
                </a:lnTo>
                <a:lnTo>
                  <a:pt x="215113" y="669278"/>
                </a:lnTo>
                <a:lnTo>
                  <a:pt x="231264" y="707013"/>
                </a:lnTo>
                <a:lnTo>
                  <a:pt x="247502" y="744679"/>
                </a:lnTo>
                <a:lnTo>
                  <a:pt x="263822" y="782275"/>
                </a:lnTo>
                <a:lnTo>
                  <a:pt x="280221" y="819803"/>
                </a:lnTo>
                <a:lnTo>
                  <a:pt x="296697" y="857261"/>
                </a:lnTo>
                <a:lnTo>
                  <a:pt x="313245" y="894651"/>
                </a:lnTo>
                <a:lnTo>
                  <a:pt x="337007" y="947222"/>
                </a:lnTo>
                <a:lnTo>
                  <a:pt x="361264" y="999793"/>
                </a:lnTo>
                <a:lnTo>
                  <a:pt x="385963" y="1052365"/>
                </a:lnTo>
                <a:lnTo>
                  <a:pt x="411049" y="1104937"/>
                </a:lnTo>
                <a:lnTo>
                  <a:pt x="436468" y="1157509"/>
                </a:lnTo>
                <a:lnTo>
                  <a:pt x="462167" y="1210081"/>
                </a:lnTo>
                <a:lnTo>
                  <a:pt x="488091" y="1262653"/>
                </a:lnTo>
                <a:lnTo>
                  <a:pt x="514186" y="1315225"/>
                </a:lnTo>
                <a:lnTo>
                  <a:pt x="540398" y="1367796"/>
                </a:lnTo>
                <a:lnTo>
                  <a:pt x="562101" y="1411222"/>
                </a:lnTo>
                <a:lnTo>
                  <a:pt x="603627" y="1411222"/>
                </a:lnTo>
                <a:lnTo>
                  <a:pt x="594951" y="1393388"/>
                </a:lnTo>
                <a:lnTo>
                  <a:pt x="581832" y="1366406"/>
                </a:lnTo>
                <a:lnTo>
                  <a:pt x="568727" y="1339417"/>
                </a:lnTo>
                <a:lnTo>
                  <a:pt x="555642" y="1312417"/>
                </a:lnTo>
                <a:lnTo>
                  <a:pt x="542584" y="1285404"/>
                </a:lnTo>
                <a:lnTo>
                  <a:pt x="529560" y="1258374"/>
                </a:lnTo>
                <a:lnTo>
                  <a:pt x="516577" y="1231323"/>
                </a:lnTo>
                <a:lnTo>
                  <a:pt x="503642" y="1204248"/>
                </a:lnTo>
                <a:lnTo>
                  <a:pt x="490763" y="1177145"/>
                </a:lnTo>
                <a:lnTo>
                  <a:pt x="477945" y="1150011"/>
                </a:lnTo>
                <a:lnTo>
                  <a:pt x="465196" y="1122843"/>
                </a:lnTo>
                <a:lnTo>
                  <a:pt x="452523" y="1095637"/>
                </a:lnTo>
                <a:lnTo>
                  <a:pt x="439933" y="1068389"/>
                </a:lnTo>
                <a:lnTo>
                  <a:pt x="427433" y="1041096"/>
                </a:lnTo>
                <a:lnTo>
                  <a:pt x="415030" y="1013754"/>
                </a:lnTo>
                <a:lnTo>
                  <a:pt x="402731" y="986361"/>
                </a:lnTo>
                <a:lnTo>
                  <a:pt x="390542" y="958912"/>
                </a:lnTo>
                <a:lnTo>
                  <a:pt x="378471" y="931404"/>
                </a:lnTo>
                <a:lnTo>
                  <a:pt x="366525" y="903834"/>
                </a:lnTo>
                <a:lnTo>
                  <a:pt x="354711" y="876198"/>
                </a:lnTo>
                <a:lnTo>
                  <a:pt x="337505" y="838118"/>
                </a:lnTo>
                <a:lnTo>
                  <a:pt x="320438" y="799970"/>
                </a:lnTo>
                <a:lnTo>
                  <a:pt x="303508" y="761752"/>
                </a:lnTo>
                <a:lnTo>
                  <a:pt x="286717" y="723464"/>
                </a:lnTo>
                <a:lnTo>
                  <a:pt x="270064" y="685108"/>
                </a:lnTo>
                <a:lnTo>
                  <a:pt x="253550" y="646682"/>
                </a:lnTo>
                <a:lnTo>
                  <a:pt x="237173" y="608187"/>
                </a:lnTo>
                <a:lnTo>
                  <a:pt x="220935" y="569623"/>
                </a:lnTo>
                <a:lnTo>
                  <a:pt x="204834" y="530990"/>
                </a:lnTo>
                <a:lnTo>
                  <a:pt x="188872" y="492288"/>
                </a:lnTo>
                <a:lnTo>
                  <a:pt x="173048" y="453517"/>
                </a:lnTo>
                <a:lnTo>
                  <a:pt x="157363" y="414676"/>
                </a:lnTo>
                <a:lnTo>
                  <a:pt x="141815" y="375767"/>
                </a:lnTo>
                <a:lnTo>
                  <a:pt x="126406" y="336789"/>
                </a:lnTo>
                <a:lnTo>
                  <a:pt x="111135" y="297742"/>
                </a:lnTo>
                <a:lnTo>
                  <a:pt x="96003" y="258626"/>
                </a:lnTo>
                <a:lnTo>
                  <a:pt x="81008" y="219441"/>
                </a:lnTo>
                <a:lnTo>
                  <a:pt x="66152" y="180187"/>
                </a:lnTo>
                <a:lnTo>
                  <a:pt x="51434" y="140864"/>
                </a:lnTo>
                <a:lnTo>
                  <a:pt x="36855" y="101473"/>
                </a:lnTo>
                <a:lnTo>
                  <a:pt x="31986" y="90076"/>
                </a:lnTo>
                <a:lnTo>
                  <a:pt x="27160" y="78627"/>
                </a:lnTo>
                <a:lnTo>
                  <a:pt x="22425" y="67082"/>
                </a:lnTo>
                <a:lnTo>
                  <a:pt x="17824" y="55401"/>
                </a:lnTo>
                <a:lnTo>
                  <a:pt x="13403" y="43541"/>
                </a:lnTo>
                <a:lnTo>
                  <a:pt x="9207" y="31459"/>
                </a:lnTo>
                <a:lnTo>
                  <a:pt x="5283" y="19113"/>
                </a:lnTo>
                <a:lnTo>
                  <a:pt x="1674" y="6462"/>
                </a:lnTo>
                <a:lnTo>
                  <a:pt x="0" y="0"/>
                </a:lnTo>
                <a:lnTo>
                  <a:pt x="0" y="7604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60119" y="6504432"/>
            <a:ext cx="166111" cy="353566"/>
          </a:xfrm>
          <a:custGeom>
            <a:avLst/>
            <a:gdLst/>
            <a:ahLst/>
            <a:cxnLst/>
            <a:rect l="l" t="t" r="r" b="b"/>
            <a:pathLst>
              <a:path w="166111" h="353566">
                <a:moveTo>
                  <a:pt x="16934" y="55489"/>
                </a:moveTo>
                <a:lnTo>
                  <a:pt x="22733" y="73864"/>
                </a:lnTo>
                <a:lnTo>
                  <a:pt x="28616" y="92184"/>
                </a:lnTo>
                <a:lnTo>
                  <a:pt x="34585" y="110452"/>
                </a:lnTo>
                <a:lnTo>
                  <a:pt x="40643" y="128672"/>
                </a:lnTo>
                <a:lnTo>
                  <a:pt x="46796" y="146847"/>
                </a:lnTo>
                <a:lnTo>
                  <a:pt x="53045" y="164981"/>
                </a:lnTo>
                <a:lnTo>
                  <a:pt x="59394" y="183077"/>
                </a:lnTo>
                <a:lnTo>
                  <a:pt x="65848" y="201139"/>
                </a:lnTo>
                <a:lnTo>
                  <a:pt x="72408" y="219169"/>
                </a:lnTo>
                <a:lnTo>
                  <a:pt x="79079" y="237172"/>
                </a:lnTo>
                <a:lnTo>
                  <a:pt x="85865" y="255151"/>
                </a:lnTo>
                <a:lnTo>
                  <a:pt x="92768" y="273109"/>
                </a:lnTo>
                <a:lnTo>
                  <a:pt x="99793" y="291050"/>
                </a:lnTo>
                <a:lnTo>
                  <a:pt x="106942" y="308978"/>
                </a:lnTo>
                <a:lnTo>
                  <a:pt x="114219" y="326895"/>
                </a:lnTo>
                <a:lnTo>
                  <a:pt x="121627" y="344805"/>
                </a:lnTo>
                <a:lnTo>
                  <a:pt x="125319" y="353566"/>
                </a:lnTo>
                <a:lnTo>
                  <a:pt x="166111" y="353566"/>
                </a:lnTo>
                <a:lnTo>
                  <a:pt x="161726" y="344805"/>
                </a:lnTo>
                <a:lnTo>
                  <a:pt x="152830" y="326895"/>
                </a:lnTo>
                <a:lnTo>
                  <a:pt x="143997" y="308978"/>
                </a:lnTo>
                <a:lnTo>
                  <a:pt x="135222" y="291050"/>
                </a:lnTo>
                <a:lnTo>
                  <a:pt x="126503" y="273109"/>
                </a:lnTo>
                <a:lnTo>
                  <a:pt x="117835" y="255151"/>
                </a:lnTo>
                <a:lnTo>
                  <a:pt x="109216" y="237172"/>
                </a:lnTo>
                <a:lnTo>
                  <a:pt x="100642" y="219169"/>
                </a:lnTo>
                <a:lnTo>
                  <a:pt x="92109" y="201139"/>
                </a:lnTo>
                <a:lnTo>
                  <a:pt x="83615" y="183077"/>
                </a:lnTo>
                <a:lnTo>
                  <a:pt x="75155" y="164981"/>
                </a:lnTo>
                <a:lnTo>
                  <a:pt x="66726" y="146847"/>
                </a:lnTo>
                <a:lnTo>
                  <a:pt x="58324" y="128672"/>
                </a:lnTo>
                <a:lnTo>
                  <a:pt x="49947" y="110452"/>
                </a:lnTo>
                <a:lnTo>
                  <a:pt x="41591" y="92184"/>
                </a:lnTo>
                <a:lnTo>
                  <a:pt x="33252" y="73864"/>
                </a:lnTo>
                <a:lnTo>
                  <a:pt x="24927" y="55489"/>
                </a:lnTo>
                <a:lnTo>
                  <a:pt x="16612" y="37056"/>
                </a:lnTo>
                <a:lnTo>
                  <a:pt x="8304" y="18560"/>
                </a:lnTo>
                <a:lnTo>
                  <a:pt x="0" y="0"/>
                </a:lnTo>
                <a:lnTo>
                  <a:pt x="5571" y="18560"/>
                </a:lnTo>
                <a:lnTo>
                  <a:pt x="11214" y="37056"/>
                </a:lnTo>
                <a:lnTo>
                  <a:pt x="16934" y="5548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0584" y="3201924"/>
            <a:ext cx="821435" cy="3328416"/>
          </a:xfrm>
          <a:custGeom>
            <a:avLst/>
            <a:gdLst/>
            <a:ahLst/>
            <a:cxnLst/>
            <a:rect l="l" t="t" r="r" b="b"/>
            <a:pathLst>
              <a:path w="821435" h="3328416">
                <a:moveTo>
                  <a:pt x="48" y="204"/>
                </a:moveTo>
                <a:lnTo>
                  <a:pt x="5641" y="54667"/>
                </a:lnTo>
                <a:lnTo>
                  <a:pt x="11490" y="109394"/>
                </a:lnTo>
                <a:lnTo>
                  <a:pt x="17547" y="164168"/>
                </a:lnTo>
                <a:lnTo>
                  <a:pt x="23812" y="218979"/>
                </a:lnTo>
                <a:lnTo>
                  <a:pt x="30284" y="273817"/>
                </a:lnTo>
                <a:lnTo>
                  <a:pt x="36964" y="328673"/>
                </a:lnTo>
                <a:lnTo>
                  <a:pt x="43852" y="383534"/>
                </a:lnTo>
                <a:lnTo>
                  <a:pt x="50947" y="438391"/>
                </a:lnTo>
                <a:lnTo>
                  <a:pt x="58250" y="493234"/>
                </a:lnTo>
                <a:lnTo>
                  <a:pt x="65760" y="548052"/>
                </a:lnTo>
                <a:lnTo>
                  <a:pt x="73478" y="602835"/>
                </a:lnTo>
                <a:lnTo>
                  <a:pt x="81404" y="657572"/>
                </a:lnTo>
                <a:lnTo>
                  <a:pt x="89537" y="712253"/>
                </a:lnTo>
                <a:lnTo>
                  <a:pt x="97878" y="766868"/>
                </a:lnTo>
                <a:lnTo>
                  <a:pt x="106427" y="821406"/>
                </a:lnTo>
                <a:lnTo>
                  <a:pt x="115183" y="875857"/>
                </a:lnTo>
                <a:lnTo>
                  <a:pt x="124147" y="930210"/>
                </a:lnTo>
                <a:lnTo>
                  <a:pt x="133319" y="984455"/>
                </a:lnTo>
                <a:lnTo>
                  <a:pt x="142698" y="1038582"/>
                </a:lnTo>
                <a:lnTo>
                  <a:pt x="152285" y="1092581"/>
                </a:lnTo>
                <a:lnTo>
                  <a:pt x="164987" y="1163035"/>
                </a:lnTo>
                <a:lnTo>
                  <a:pt x="178171" y="1233352"/>
                </a:lnTo>
                <a:lnTo>
                  <a:pt x="191831" y="1303532"/>
                </a:lnTo>
                <a:lnTo>
                  <a:pt x="205966" y="1373575"/>
                </a:lnTo>
                <a:lnTo>
                  <a:pt x="220572" y="1443481"/>
                </a:lnTo>
                <a:lnTo>
                  <a:pt x="235645" y="1513249"/>
                </a:lnTo>
                <a:lnTo>
                  <a:pt x="251181" y="1582880"/>
                </a:lnTo>
                <a:lnTo>
                  <a:pt x="267178" y="1652374"/>
                </a:lnTo>
                <a:lnTo>
                  <a:pt x="283632" y="1721730"/>
                </a:lnTo>
                <a:lnTo>
                  <a:pt x="300539" y="1790949"/>
                </a:lnTo>
                <a:lnTo>
                  <a:pt x="317896" y="1860030"/>
                </a:lnTo>
                <a:lnTo>
                  <a:pt x="335699" y="1928974"/>
                </a:lnTo>
                <a:lnTo>
                  <a:pt x="353946" y="1997780"/>
                </a:lnTo>
                <a:lnTo>
                  <a:pt x="372632" y="2066449"/>
                </a:lnTo>
                <a:lnTo>
                  <a:pt x="391754" y="2134980"/>
                </a:lnTo>
                <a:lnTo>
                  <a:pt x="411310" y="2203374"/>
                </a:lnTo>
                <a:lnTo>
                  <a:pt x="431294" y="2271630"/>
                </a:lnTo>
                <a:lnTo>
                  <a:pt x="451704" y="2339749"/>
                </a:lnTo>
                <a:lnTo>
                  <a:pt x="472537" y="2407729"/>
                </a:lnTo>
                <a:lnTo>
                  <a:pt x="493788" y="2475572"/>
                </a:lnTo>
                <a:lnTo>
                  <a:pt x="516212" y="2543199"/>
                </a:lnTo>
                <a:lnTo>
                  <a:pt x="539161" y="2610550"/>
                </a:lnTo>
                <a:lnTo>
                  <a:pt x="562608" y="2677624"/>
                </a:lnTo>
                <a:lnTo>
                  <a:pt x="586525" y="2744423"/>
                </a:lnTo>
                <a:lnTo>
                  <a:pt x="610885" y="2810944"/>
                </a:lnTo>
                <a:lnTo>
                  <a:pt x="635661" y="2877190"/>
                </a:lnTo>
                <a:lnTo>
                  <a:pt x="660824" y="2943158"/>
                </a:lnTo>
                <a:lnTo>
                  <a:pt x="686348" y="3008850"/>
                </a:lnTo>
                <a:lnTo>
                  <a:pt x="712204" y="3074264"/>
                </a:lnTo>
                <a:lnTo>
                  <a:pt x="738365" y="3139401"/>
                </a:lnTo>
                <a:lnTo>
                  <a:pt x="753698" y="3174719"/>
                </a:lnTo>
                <a:lnTo>
                  <a:pt x="774139" y="3220945"/>
                </a:lnTo>
                <a:lnTo>
                  <a:pt x="784358" y="3243919"/>
                </a:lnTo>
                <a:lnTo>
                  <a:pt x="789468" y="3255417"/>
                </a:lnTo>
                <a:lnTo>
                  <a:pt x="794577" y="3266938"/>
                </a:lnTo>
                <a:lnTo>
                  <a:pt x="799686" y="3278497"/>
                </a:lnTo>
                <a:lnTo>
                  <a:pt x="804795" y="3290105"/>
                </a:lnTo>
                <a:lnTo>
                  <a:pt x="809905" y="3301777"/>
                </a:lnTo>
                <a:lnTo>
                  <a:pt x="815014" y="3313523"/>
                </a:lnTo>
                <a:lnTo>
                  <a:pt x="820123" y="3325359"/>
                </a:lnTo>
                <a:lnTo>
                  <a:pt x="821435" y="3328416"/>
                </a:lnTo>
                <a:lnTo>
                  <a:pt x="816660" y="3315765"/>
                </a:lnTo>
                <a:lnTo>
                  <a:pt x="812690" y="3303730"/>
                </a:lnTo>
                <a:lnTo>
                  <a:pt x="809337" y="3291936"/>
                </a:lnTo>
                <a:lnTo>
                  <a:pt x="806413" y="3280008"/>
                </a:lnTo>
                <a:lnTo>
                  <a:pt x="803731" y="3267572"/>
                </a:lnTo>
                <a:lnTo>
                  <a:pt x="802982" y="3263874"/>
                </a:lnTo>
                <a:lnTo>
                  <a:pt x="799171" y="3251554"/>
                </a:lnTo>
                <a:lnTo>
                  <a:pt x="795445" y="3239234"/>
                </a:lnTo>
                <a:lnTo>
                  <a:pt x="791806" y="3226914"/>
                </a:lnTo>
                <a:lnTo>
                  <a:pt x="788252" y="3214594"/>
                </a:lnTo>
                <a:lnTo>
                  <a:pt x="784783" y="3202274"/>
                </a:lnTo>
                <a:lnTo>
                  <a:pt x="781401" y="3189954"/>
                </a:lnTo>
                <a:lnTo>
                  <a:pt x="778104" y="3177634"/>
                </a:lnTo>
                <a:lnTo>
                  <a:pt x="774893" y="3165314"/>
                </a:lnTo>
                <a:lnTo>
                  <a:pt x="771768" y="3152994"/>
                </a:lnTo>
                <a:lnTo>
                  <a:pt x="768729" y="3140674"/>
                </a:lnTo>
                <a:lnTo>
                  <a:pt x="765776" y="3128354"/>
                </a:lnTo>
                <a:lnTo>
                  <a:pt x="762909" y="3116034"/>
                </a:lnTo>
                <a:lnTo>
                  <a:pt x="760127" y="3103714"/>
                </a:lnTo>
                <a:lnTo>
                  <a:pt x="757432" y="3091394"/>
                </a:lnTo>
                <a:lnTo>
                  <a:pt x="754822" y="3079074"/>
                </a:lnTo>
                <a:lnTo>
                  <a:pt x="752298" y="3066754"/>
                </a:lnTo>
                <a:lnTo>
                  <a:pt x="749860" y="3054434"/>
                </a:lnTo>
                <a:lnTo>
                  <a:pt x="747598" y="3042589"/>
                </a:lnTo>
                <a:lnTo>
                  <a:pt x="735899" y="3013547"/>
                </a:lnTo>
                <a:lnTo>
                  <a:pt x="712903" y="2955463"/>
                </a:lnTo>
                <a:lnTo>
                  <a:pt x="690419" y="2897379"/>
                </a:lnTo>
                <a:lnTo>
                  <a:pt x="668419" y="2839294"/>
                </a:lnTo>
                <a:lnTo>
                  <a:pt x="646875" y="2781208"/>
                </a:lnTo>
                <a:lnTo>
                  <a:pt x="625761" y="2723123"/>
                </a:lnTo>
                <a:lnTo>
                  <a:pt x="605048" y="2665038"/>
                </a:lnTo>
                <a:lnTo>
                  <a:pt x="584709" y="2606953"/>
                </a:lnTo>
                <a:lnTo>
                  <a:pt x="564717" y="2548868"/>
                </a:lnTo>
                <a:lnTo>
                  <a:pt x="545043" y="2490784"/>
                </a:lnTo>
                <a:lnTo>
                  <a:pt x="513408" y="2394568"/>
                </a:lnTo>
                <a:lnTo>
                  <a:pt x="491979" y="2327193"/>
                </a:lnTo>
                <a:lnTo>
                  <a:pt x="471028" y="2259624"/>
                </a:lnTo>
                <a:lnTo>
                  <a:pt x="450552" y="2191867"/>
                </a:lnTo>
                <a:lnTo>
                  <a:pt x="430546" y="2123931"/>
                </a:lnTo>
                <a:lnTo>
                  <a:pt x="411008" y="2055821"/>
                </a:lnTo>
                <a:lnTo>
                  <a:pt x="391933" y="1987545"/>
                </a:lnTo>
                <a:lnTo>
                  <a:pt x="373319" y="1919110"/>
                </a:lnTo>
                <a:lnTo>
                  <a:pt x="355161" y="1850523"/>
                </a:lnTo>
                <a:lnTo>
                  <a:pt x="337458" y="1781790"/>
                </a:lnTo>
                <a:lnTo>
                  <a:pt x="320204" y="1712920"/>
                </a:lnTo>
                <a:lnTo>
                  <a:pt x="303396" y="1643917"/>
                </a:lnTo>
                <a:lnTo>
                  <a:pt x="287032" y="1574791"/>
                </a:lnTo>
                <a:lnTo>
                  <a:pt x="271107" y="1505547"/>
                </a:lnTo>
                <a:lnTo>
                  <a:pt x="255618" y="1436192"/>
                </a:lnTo>
                <a:lnTo>
                  <a:pt x="240562" y="1366735"/>
                </a:lnTo>
                <a:lnTo>
                  <a:pt x="225935" y="1297180"/>
                </a:lnTo>
                <a:lnTo>
                  <a:pt x="211733" y="1227537"/>
                </a:lnTo>
                <a:lnTo>
                  <a:pt x="197954" y="1157810"/>
                </a:lnTo>
                <a:lnTo>
                  <a:pt x="184594" y="1088008"/>
                </a:lnTo>
                <a:lnTo>
                  <a:pt x="177048" y="1045780"/>
                </a:lnTo>
                <a:lnTo>
                  <a:pt x="169637" y="1003488"/>
                </a:lnTo>
                <a:lnTo>
                  <a:pt x="162358" y="961136"/>
                </a:lnTo>
                <a:lnTo>
                  <a:pt x="155207" y="918727"/>
                </a:lnTo>
                <a:lnTo>
                  <a:pt x="148180" y="876264"/>
                </a:lnTo>
                <a:lnTo>
                  <a:pt x="141274" y="833750"/>
                </a:lnTo>
                <a:lnTo>
                  <a:pt x="134485" y="791190"/>
                </a:lnTo>
                <a:lnTo>
                  <a:pt x="127811" y="748585"/>
                </a:lnTo>
                <a:lnTo>
                  <a:pt x="121248" y="705940"/>
                </a:lnTo>
                <a:lnTo>
                  <a:pt x="114792" y="663257"/>
                </a:lnTo>
                <a:lnTo>
                  <a:pt x="108439" y="620540"/>
                </a:lnTo>
                <a:lnTo>
                  <a:pt x="102187" y="577792"/>
                </a:lnTo>
                <a:lnTo>
                  <a:pt x="96032" y="535016"/>
                </a:lnTo>
                <a:lnTo>
                  <a:pt x="89971" y="492215"/>
                </a:lnTo>
                <a:lnTo>
                  <a:pt x="83999" y="449393"/>
                </a:lnTo>
                <a:lnTo>
                  <a:pt x="78114" y="406553"/>
                </a:lnTo>
                <a:lnTo>
                  <a:pt x="72313" y="363698"/>
                </a:lnTo>
                <a:lnTo>
                  <a:pt x="66590" y="320831"/>
                </a:lnTo>
                <a:lnTo>
                  <a:pt x="60945" y="277957"/>
                </a:lnTo>
                <a:lnTo>
                  <a:pt x="55371" y="235076"/>
                </a:lnTo>
                <a:lnTo>
                  <a:pt x="52460" y="222715"/>
                </a:lnTo>
                <a:lnTo>
                  <a:pt x="49549" y="210353"/>
                </a:lnTo>
                <a:lnTo>
                  <a:pt x="46638" y="197991"/>
                </a:lnTo>
                <a:lnTo>
                  <a:pt x="43726" y="185630"/>
                </a:lnTo>
                <a:lnTo>
                  <a:pt x="40815" y="173268"/>
                </a:lnTo>
                <a:lnTo>
                  <a:pt x="37903" y="160906"/>
                </a:lnTo>
                <a:lnTo>
                  <a:pt x="34991" y="148545"/>
                </a:lnTo>
                <a:lnTo>
                  <a:pt x="32080" y="136183"/>
                </a:lnTo>
                <a:lnTo>
                  <a:pt x="29168" y="123821"/>
                </a:lnTo>
                <a:lnTo>
                  <a:pt x="26256" y="111460"/>
                </a:lnTo>
                <a:lnTo>
                  <a:pt x="23344" y="99098"/>
                </a:lnTo>
                <a:lnTo>
                  <a:pt x="20432" y="86736"/>
                </a:lnTo>
                <a:lnTo>
                  <a:pt x="17520" y="74374"/>
                </a:lnTo>
                <a:lnTo>
                  <a:pt x="14608" y="62013"/>
                </a:lnTo>
                <a:lnTo>
                  <a:pt x="11696" y="49651"/>
                </a:lnTo>
                <a:lnTo>
                  <a:pt x="8784" y="37289"/>
                </a:lnTo>
                <a:lnTo>
                  <a:pt x="5872" y="24928"/>
                </a:lnTo>
                <a:lnTo>
                  <a:pt x="2960" y="12566"/>
                </a:lnTo>
                <a:lnTo>
                  <a:pt x="48" y="20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6613" y="228600"/>
            <a:ext cx="101402" cy="2927604"/>
          </a:xfrm>
          <a:custGeom>
            <a:avLst/>
            <a:gdLst/>
            <a:ahLst/>
            <a:cxnLst/>
            <a:rect l="l" t="t" r="r" b="b"/>
            <a:pathLst>
              <a:path w="101402" h="2927604">
                <a:moveTo>
                  <a:pt x="0" y="1382482"/>
                </a:moveTo>
                <a:lnTo>
                  <a:pt x="10" y="1453561"/>
                </a:lnTo>
                <a:lnTo>
                  <a:pt x="306" y="1524591"/>
                </a:lnTo>
                <a:lnTo>
                  <a:pt x="889" y="1595580"/>
                </a:lnTo>
                <a:lnTo>
                  <a:pt x="1764" y="1666535"/>
                </a:lnTo>
                <a:lnTo>
                  <a:pt x="2934" y="1737462"/>
                </a:lnTo>
                <a:lnTo>
                  <a:pt x="4402" y="1808369"/>
                </a:lnTo>
                <a:lnTo>
                  <a:pt x="6172" y="1879262"/>
                </a:lnTo>
                <a:lnTo>
                  <a:pt x="8247" y="1950148"/>
                </a:lnTo>
                <a:lnTo>
                  <a:pt x="10631" y="2021034"/>
                </a:lnTo>
                <a:lnTo>
                  <a:pt x="13327" y="2091927"/>
                </a:lnTo>
                <a:lnTo>
                  <a:pt x="16338" y="2162834"/>
                </a:lnTo>
                <a:lnTo>
                  <a:pt x="19668" y="2233761"/>
                </a:lnTo>
                <a:lnTo>
                  <a:pt x="23321" y="2304716"/>
                </a:lnTo>
                <a:lnTo>
                  <a:pt x="27299" y="2375705"/>
                </a:lnTo>
                <a:lnTo>
                  <a:pt x="31606" y="2446735"/>
                </a:lnTo>
                <a:lnTo>
                  <a:pt x="36246" y="2517814"/>
                </a:lnTo>
                <a:lnTo>
                  <a:pt x="41222" y="2588947"/>
                </a:lnTo>
                <a:lnTo>
                  <a:pt x="46538" y="2660141"/>
                </a:lnTo>
                <a:lnTo>
                  <a:pt x="49011" y="2672838"/>
                </a:lnTo>
                <a:lnTo>
                  <a:pt x="50379" y="2685504"/>
                </a:lnTo>
                <a:lnTo>
                  <a:pt x="50968" y="2698148"/>
                </a:lnTo>
                <a:lnTo>
                  <a:pt x="51107" y="2710780"/>
                </a:lnTo>
                <a:lnTo>
                  <a:pt x="51110" y="2715514"/>
                </a:lnTo>
                <a:lnTo>
                  <a:pt x="53730" y="2727598"/>
                </a:lnTo>
                <a:lnTo>
                  <a:pt x="56443" y="2739692"/>
                </a:lnTo>
                <a:lnTo>
                  <a:pt x="59237" y="2751801"/>
                </a:lnTo>
                <a:lnTo>
                  <a:pt x="62097" y="2763932"/>
                </a:lnTo>
                <a:lnTo>
                  <a:pt x="65011" y="2776091"/>
                </a:lnTo>
                <a:lnTo>
                  <a:pt x="67965" y="2788285"/>
                </a:lnTo>
                <a:lnTo>
                  <a:pt x="70946" y="2800519"/>
                </a:lnTo>
                <a:lnTo>
                  <a:pt x="73940" y="2812801"/>
                </a:lnTo>
                <a:lnTo>
                  <a:pt x="76935" y="2825136"/>
                </a:lnTo>
                <a:lnTo>
                  <a:pt x="79916" y="2837531"/>
                </a:lnTo>
                <a:lnTo>
                  <a:pt x="82871" y="2849991"/>
                </a:lnTo>
                <a:lnTo>
                  <a:pt x="85786" y="2862524"/>
                </a:lnTo>
                <a:lnTo>
                  <a:pt x="88647" y="2875136"/>
                </a:lnTo>
                <a:lnTo>
                  <a:pt x="91442" y="2887832"/>
                </a:lnTo>
                <a:lnTo>
                  <a:pt x="94157" y="2900620"/>
                </a:lnTo>
                <a:lnTo>
                  <a:pt x="96779" y="2913505"/>
                </a:lnTo>
                <a:lnTo>
                  <a:pt x="96830" y="2923032"/>
                </a:lnTo>
                <a:lnTo>
                  <a:pt x="101402" y="2927604"/>
                </a:lnTo>
                <a:lnTo>
                  <a:pt x="100030" y="2913806"/>
                </a:lnTo>
                <a:lnTo>
                  <a:pt x="98659" y="2900071"/>
                </a:lnTo>
                <a:lnTo>
                  <a:pt x="97287" y="2886390"/>
                </a:lnTo>
                <a:lnTo>
                  <a:pt x="95915" y="2872758"/>
                </a:lnTo>
                <a:lnTo>
                  <a:pt x="94544" y="2859166"/>
                </a:lnTo>
                <a:lnTo>
                  <a:pt x="93172" y="2845609"/>
                </a:lnTo>
                <a:lnTo>
                  <a:pt x="91801" y="2832080"/>
                </a:lnTo>
                <a:lnTo>
                  <a:pt x="90429" y="2818570"/>
                </a:lnTo>
                <a:lnTo>
                  <a:pt x="89057" y="2805075"/>
                </a:lnTo>
                <a:lnTo>
                  <a:pt x="87686" y="2791587"/>
                </a:lnTo>
                <a:lnTo>
                  <a:pt x="86314" y="2778098"/>
                </a:lnTo>
                <a:lnTo>
                  <a:pt x="82199" y="2737564"/>
                </a:lnTo>
                <a:lnTo>
                  <a:pt x="78085" y="2696783"/>
                </a:lnTo>
                <a:lnTo>
                  <a:pt x="73970" y="2655570"/>
                </a:lnTo>
                <a:lnTo>
                  <a:pt x="68621" y="2585027"/>
                </a:lnTo>
                <a:lnTo>
                  <a:pt x="63546" y="2514481"/>
                </a:lnTo>
                <a:lnTo>
                  <a:pt x="58745" y="2443928"/>
                </a:lnTo>
                <a:lnTo>
                  <a:pt x="54219" y="2373364"/>
                </a:lnTo>
                <a:lnTo>
                  <a:pt x="49967" y="2302787"/>
                </a:lnTo>
                <a:lnTo>
                  <a:pt x="45989" y="2232193"/>
                </a:lnTo>
                <a:lnTo>
                  <a:pt x="42286" y="2161578"/>
                </a:lnTo>
                <a:lnTo>
                  <a:pt x="38857" y="2090940"/>
                </a:lnTo>
                <a:lnTo>
                  <a:pt x="35702" y="2020274"/>
                </a:lnTo>
                <a:lnTo>
                  <a:pt x="32822" y="1949577"/>
                </a:lnTo>
                <a:lnTo>
                  <a:pt x="30216" y="1878845"/>
                </a:lnTo>
                <a:lnTo>
                  <a:pt x="27884" y="1808076"/>
                </a:lnTo>
                <a:lnTo>
                  <a:pt x="25827" y="1737266"/>
                </a:lnTo>
                <a:lnTo>
                  <a:pt x="24044" y="1666411"/>
                </a:lnTo>
                <a:lnTo>
                  <a:pt x="22535" y="1595508"/>
                </a:lnTo>
                <a:lnTo>
                  <a:pt x="21300" y="1524554"/>
                </a:lnTo>
                <a:lnTo>
                  <a:pt x="20340" y="1453545"/>
                </a:lnTo>
                <a:lnTo>
                  <a:pt x="19655" y="1382478"/>
                </a:lnTo>
                <a:lnTo>
                  <a:pt x="19243" y="1311349"/>
                </a:lnTo>
                <a:lnTo>
                  <a:pt x="19106" y="1240154"/>
                </a:lnTo>
                <a:lnTo>
                  <a:pt x="19861" y="1177951"/>
                </a:lnTo>
                <a:lnTo>
                  <a:pt x="20756" y="1115810"/>
                </a:lnTo>
                <a:lnTo>
                  <a:pt x="21796" y="1053723"/>
                </a:lnTo>
                <a:lnTo>
                  <a:pt x="22983" y="991685"/>
                </a:lnTo>
                <a:lnTo>
                  <a:pt x="24321" y="929687"/>
                </a:lnTo>
                <a:lnTo>
                  <a:pt x="25813" y="867724"/>
                </a:lnTo>
                <a:lnTo>
                  <a:pt x="27463" y="805788"/>
                </a:lnTo>
                <a:lnTo>
                  <a:pt x="29274" y="743873"/>
                </a:lnTo>
                <a:lnTo>
                  <a:pt x="31250" y="681972"/>
                </a:lnTo>
                <a:lnTo>
                  <a:pt x="33393" y="620077"/>
                </a:lnTo>
                <a:lnTo>
                  <a:pt x="35709" y="558182"/>
                </a:lnTo>
                <a:lnTo>
                  <a:pt x="38199" y="496281"/>
                </a:lnTo>
                <a:lnTo>
                  <a:pt x="40867" y="434366"/>
                </a:lnTo>
                <a:lnTo>
                  <a:pt x="43717" y="372430"/>
                </a:lnTo>
                <a:lnTo>
                  <a:pt x="46752" y="310467"/>
                </a:lnTo>
                <a:lnTo>
                  <a:pt x="49976" y="248469"/>
                </a:lnTo>
                <a:lnTo>
                  <a:pt x="53392" y="186431"/>
                </a:lnTo>
                <a:lnTo>
                  <a:pt x="57003" y="124344"/>
                </a:lnTo>
                <a:lnTo>
                  <a:pt x="60813" y="62203"/>
                </a:lnTo>
                <a:lnTo>
                  <a:pt x="64826" y="0"/>
                </a:lnTo>
                <a:lnTo>
                  <a:pt x="51110" y="0"/>
                </a:lnTo>
                <a:lnTo>
                  <a:pt x="46445" y="61584"/>
                </a:lnTo>
                <a:lnTo>
                  <a:pt x="42048" y="123233"/>
                </a:lnTo>
                <a:lnTo>
                  <a:pt x="37912" y="184944"/>
                </a:lnTo>
                <a:lnTo>
                  <a:pt x="34029" y="246714"/>
                </a:lnTo>
                <a:lnTo>
                  <a:pt x="30393" y="308538"/>
                </a:lnTo>
                <a:lnTo>
                  <a:pt x="26997" y="370414"/>
                </a:lnTo>
                <a:lnTo>
                  <a:pt x="23834" y="432338"/>
                </a:lnTo>
                <a:lnTo>
                  <a:pt x="20898" y="494306"/>
                </a:lnTo>
                <a:lnTo>
                  <a:pt x="18181" y="556315"/>
                </a:lnTo>
                <a:lnTo>
                  <a:pt x="15677" y="618363"/>
                </a:lnTo>
                <a:lnTo>
                  <a:pt x="13378" y="680444"/>
                </a:lnTo>
                <a:lnTo>
                  <a:pt x="11279" y="742556"/>
                </a:lnTo>
                <a:lnTo>
                  <a:pt x="9371" y="804696"/>
                </a:lnTo>
                <a:lnTo>
                  <a:pt x="7648" y="866860"/>
                </a:lnTo>
                <a:lnTo>
                  <a:pt x="6104" y="929044"/>
                </a:lnTo>
                <a:lnTo>
                  <a:pt x="4732" y="991246"/>
                </a:lnTo>
                <a:lnTo>
                  <a:pt x="3523" y="1053461"/>
                </a:lnTo>
                <a:lnTo>
                  <a:pt x="2473" y="1115686"/>
                </a:lnTo>
                <a:lnTo>
                  <a:pt x="1573" y="1177919"/>
                </a:lnTo>
                <a:lnTo>
                  <a:pt x="818" y="1240154"/>
                </a:lnTo>
                <a:lnTo>
                  <a:pt x="270" y="1311349"/>
                </a:lnTo>
                <a:lnTo>
                  <a:pt x="0" y="138248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7724" y="2944367"/>
            <a:ext cx="79247" cy="493776"/>
          </a:xfrm>
          <a:custGeom>
            <a:avLst/>
            <a:gdLst/>
            <a:ahLst/>
            <a:cxnLst/>
            <a:rect l="l" t="t" r="r" b="b"/>
            <a:pathLst>
              <a:path w="79247" h="493776">
                <a:moveTo>
                  <a:pt x="62468" y="324621"/>
                </a:moveTo>
                <a:lnTo>
                  <a:pt x="61070" y="310450"/>
                </a:lnTo>
                <a:lnTo>
                  <a:pt x="59672" y="296300"/>
                </a:lnTo>
                <a:lnTo>
                  <a:pt x="58273" y="282178"/>
                </a:lnTo>
                <a:lnTo>
                  <a:pt x="56875" y="268089"/>
                </a:lnTo>
                <a:lnTo>
                  <a:pt x="55477" y="254042"/>
                </a:lnTo>
                <a:lnTo>
                  <a:pt x="54079" y="240043"/>
                </a:lnTo>
                <a:lnTo>
                  <a:pt x="52680" y="226099"/>
                </a:lnTo>
                <a:lnTo>
                  <a:pt x="51282" y="212217"/>
                </a:lnTo>
                <a:lnTo>
                  <a:pt x="46616" y="207645"/>
                </a:lnTo>
                <a:lnTo>
                  <a:pt x="46616" y="198374"/>
                </a:lnTo>
                <a:lnTo>
                  <a:pt x="43949" y="185486"/>
                </a:lnTo>
                <a:lnTo>
                  <a:pt x="41187" y="172701"/>
                </a:lnTo>
                <a:lnTo>
                  <a:pt x="38344" y="160012"/>
                </a:lnTo>
                <a:lnTo>
                  <a:pt x="35432" y="147411"/>
                </a:lnTo>
                <a:lnTo>
                  <a:pt x="32466" y="134891"/>
                </a:lnTo>
                <a:lnTo>
                  <a:pt x="29460" y="122446"/>
                </a:lnTo>
                <a:lnTo>
                  <a:pt x="26425" y="110069"/>
                </a:lnTo>
                <a:lnTo>
                  <a:pt x="23377" y="97751"/>
                </a:lnTo>
                <a:lnTo>
                  <a:pt x="20329" y="85488"/>
                </a:lnTo>
                <a:lnTo>
                  <a:pt x="17294" y="73271"/>
                </a:lnTo>
                <a:lnTo>
                  <a:pt x="14285" y="61093"/>
                </a:lnTo>
                <a:lnTo>
                  <a:pt x="11317" y="48947"/>
                </a:lnTo>
                <a:lnTo>
                  <a:pt x="8403" y="36827"/>
                </a:lnTo>
                <a:lnTo>
                  <a:pt x="5556" y="24725"/>
                </a:lnTo>
                <a:lnTo>
                  <a:pt x="2790" y="12635"/>
                </a:lnTo>
                <a:lnTo>
                  <a:pt x="119" y="549"/>
                </a:lnTo>
                <a:lnTo>
                  <a:pt x="0" y="0"/>
                </a:lnTo>
                <a:lnTo>
                  <a:pt x="1364" y="13111"/>
                </a:lnTo>
                <a:lnTo>
                  <a:pt x="2666" y="26161"/>
                </a:lnTo>
                <a:lnTo>
                  <a:pt x="3912" y="39156"/>
                </a:lnTo>
                <a:lnTo>
                  <a:pt x="5109" y="52103"/>
                </a:lnTo>
                <a:lnTo>
                  <a:pt x="6264" y="65010"/>
                </a:lnTo>
                <a:lnTo>
                  <a:pt x="7384" y="77882"/>
                </a:lnTo>
                <a:lnTo>
                  <a:pt x="8476" y="90728"/>
                </a:lnTo>
                <a:lnTo>
                  <a:pt x="9547" y="103554"/>
                </a:lnTo>
                <a:lnTo>
                  <a:pt x="10604" y="116367"/>
                </a:lnTo>
                <a:lnTo>
                  <a:pt x="11654" y="129174"/>
                </a:lnTo>
                <a:lnTo>
                  <a:pt x="12704" y="141982"/>
                </a:lnTo>
                <a:lnTo>
                  <a:pt x="13761" y="154798"/>
                </a:lnTo>
                <a:lnTo>
                  <a:pt x="14832" y="167629"/>
                </a:lnTo>
                <a:lnTo>
                  <a:pt x="15924" y="180482"/>
                </a:lnTo>
                <a:lnTo>
                  <a:pt x="17044" y="193363"/>
                </a:lnTo>
                <a:lnTo>
                  <a:pt x="18199" y="206280"/>
                </a:lnTo>
                <a:lnTo>
                  <a:pt x="19396" y="219240"/>
                </a:lnTo>
                <a:lnTo>
                  <a:pt x="20641" y="232249"/>
                </a:lnTo>
                <a:lnTo>
                  <a:pt x="21943" y="245315"/>
                </a:lnTo>
                <a:lnTo>
                  <a:pt x="23308" y="258445"/>
                </a:lnTo>
                <a:lnTo>
                  <a:pt x="26245" y="270806"/>
                </a:lnTo>
                <a:lnTo>
                  <a:pt x="29182" y="283165"/>
                </a:lnTo>
                <a:lnTo>
                  <a:pt x="32119" y="295523"/>
                </a:lnTo>
                <a:lnTo>
                  <a:pt x="35056" y="307880"/>
                </a:lnTo>
                <a:lnTo>
                  <a:pt x="37993" y="320235"/>
                </a:lnTo>
                <a:lnTo>
                  <a:pt x="40930" y="332589"/>
                </a:lnTo>
                <a:lnTo>
                  <a:pt x="43868" y="344942"/>
                </a:lnTo>
                <a:lnTo>
                  <a:pt x="46805" y="357295"/>
                </a:lnTo>
                <a:lnTo>
                  <a:pt x="49742" y="369648"/>
                </a:lnTo>
                <a:lnTo>
                  <a:pt x="52679" y="382000"/>
                </a:lnTo>
                <a:lnTo>
                  <a:pt x="55616" y="394353"/>
                </a:lnTo>
                <a:lnTo>
                  <a:pt x="58553" y="406705"/>
                </a:lnTo>
                <a:lnTo>
                  <a:pt x="61490" y="419059"/>
                </a:lnTo>
                <a:lnTo>
                  <a:pt x="64427" y="431413"/>
                </a:lnTo>
                <a:lnTo>
                  <a:pt x="67364" y="443768"/>
                </a:lnTo>
                <a:lnTo>
                  <a:pt x="70301" y="456124"/>
                </a:lnTo>
                <a:lnTo>
                  <a:pt x="73238" y="468482"/>
                </a:lnTo>
                <a:lnTo>
                  <a:pt x="76175" y="480842"/>
                </a:lnTo>
                <a:lnTo>
                  <a:pt x="79111" y="493203"/>
                </a:lnTo>
                <a:lnTo>
                  <a:pt x="79247" y="493776"/>
                </a:lnTo>
                <a:lnTo>
                  <a:pt x="77849" y="479893"/>
                </a:lnTo>
                <a:lnTo>
                  <a:pt x="76451" y="465949"/>
                </a:lnTo>
                <a:lnTo>
                  <a:pt x="75053" y="451950"/>
                </a:lnTo>
                <a:lnTo>
                  <a:pt x="73654" y="437903"/>
                </a:lnTo>
                <a:lnTo>
                  <a:pt x="72256" y="423814"/>
                </a:lnTo>
                <a:lnTo>
                  <a:pt x="70858" y="409692"/>
                </a:lnTo>
                <a:lnTo>
                  <a:pt x="69460" y="395542"/>
                </a:lnTo>
                <a:lnTo>
                  <a:pt x="68061" y="381371"/>
                </a:lnTo>
                <a:lnTo>
                  <a:pt x="66663" y="367187"/>
                </a:lnTo>
                <a:lnTo>
                  <a:pt x="65265" y="352996"/>
                </a:lnTo>
                <a:lnTo>
                  <a:pt x="63867" y="338805"/>
                </a:lnTo>
                <a:lnTo>
                  <a:pt x="62468" y="324621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69620" y="5478780"/>
            <a:ext cx="190499" cy="1025651"/>
          </a:xfrm>
          <a:custGeom>
            <a:avLst/>
            <a:gdLst/>
            <a:ahLst/>
            <a:cxnLst/>
            <a:rect l="l" t="t" r="r" b="b"/>
            <a:pathLst>
              <a:path w="190499" h="1025651">
                <a:moveTo>
                  <a:pt x="40481" y="165412"/>
                </a:moveTo>
                <a:lnTo>
                  <a:pt x="39561" y="149447"/>
                </a:lnTo>
                <a:lnTo>
                  <a:pt x="38701" y="133493"/>
                </a:lnTo>
                <a:lnTo>
                  <a:pt x="37904" y="117545"/>
                </a:lnTo>
                <a:lnTo>
                  <a:pt x="37172" y="101600"/>
                </a:lnTo>
                <a:lnTo>
                  <a:pt x="37172" y="97028"/>
                </a:lnTo>
                <a:lnTo>
                  <a:pt x="32524" y="92456"/>
                </a:lnTo>
                <a:lnTo>
                  <a:pt x="32524" y="83185"/>
                </a:lnTo>
                <a:lnTo>
                  <a:pt x="28304" y="71368"/>
                </a:lnTo>
                <a:lnTo>
                  <a:pt x="23682" y="59540"/>
                </a:lnTo>
                <a:lnTo>
                  <a:pt x="18817" y="47705"/>
                </a:lnTo>
                <a:lnTo>
                  <a:pt x="13869" y="35868"/>
                </a:lnTo>
                <a:lnTo>
                  <a:pt x="8999" y="24033"/>
                </a:lnTo>
                <a:lnTo>
                  <a:pt x="4366" y="12205"/>
                </a:lnTo>
                <a:lnTo>
                  <a:pt x="130" y="388"/>
                </a:lnTo>
                <a:lnTo>
                  <a:pt x="0" y="0"/>
                </a:lnTo>
                <a:lnTo>
                  <a:pt x="69" y="21482"/>
                </a:lnTo>
                <a:lnTo>
                  <a:pt x="611" y="64448"/>
                </a:lnTo>
                <a:lnTo>
                  <a:pt x="1670" y="107415"/>
                </a:lnTo>
                <a:lnTo>
                  <a:pt x="3216" y="150382"/>
                </a:lnTo>
                <a:lnTo>
                  <a:pt x="5222" y="193349"/>
                </a:lnTo>
                <a:lnTo>
                  <a:pt x="7661" y="236316"/>
                </a:lnTo>
                <a:lnTo>
                  <a:pt x="10503" y="279284"/>
                </a:lnTo>
                <a:lnTo>
                  <a:pt x="13721" y="322250"/>
                </a:lnTo>
                <a:lnTo>
                  <a:pt x="17287" y="365217"/>
                </a:lnTo>
                <a:lnTo>
                  <a:pt x="21173" y="408183"/>
                </a:lnTo>
                <a:lnTo>
                  <a:pt x="25354" y="446332"/>
                </a:lnTo>
                <a:lnTo>
                  <a:pt x="29816" y="479844"/>
                </a:lnTo>
                <a:lnTo>
                  <a:pt x="34556" y="513549"/>
                </a:lnTo>
                <a:lnTo>
                  <a:pt x="39574" y="547393"/>
                </a:lnTo>
                <a:lnTo>
                  <a:pt x="44871" y="581319"/>
                </a:lnTo>
                <a:lnTo>
                  <a:pt x="50447" y="615274"/>
                </a:lnTo>
                <a:lnTo>
                  <a:pt x="56302" y="649200"/>
                </a:lnTo>
                <a:lnTo>
                  <a:pt x="62436" y="683044"/>
                </a:lnTo>
                <a:lnTo>
                  <a:pt x="68850" y="716749"/>
                </a:lnTo>
                <a:lnTo>
                  <a:pt x="75542" y="750261"/>
                </a:lnTo>
                <a:lnTo>
                  <a:pt x="83211" y="778756"/>
                </a:lnTo>
                <a:lnTo>
                  <a:pt x="97648" y="814239"/>
                </a:lnTo>
                <a:lnTo>
                  <a:pt x="102519" y="826067"/>
                </a:lnTo>
                <a:lnTo>
                  <a:pt x="107152" y="837895"/>
                </a:lnTo>
                <a:lnTo>
                  <a:pt x="111384" y="849724"/>
                </a:lnTo>
                <a:lnTo>
                  <a:pt x="111505" y="850087"/>
                </a:lnTo>
                <a:lnTo>
                  <a:pt x="116967" y="861915"/>
                </a:lnTo>
                <a:lnTo>
                  <a:pt x="122322" y="873639"/>
                </a:lnTo>
                <a:lnTo>
                  <a:pt x="127588" y="885274"/>
                </a:lnTo>
                <a:lnTo>
                  <a:pt x="132780" y="896836"/>
                </a:lnTo>
                <a:lnTo>
                  <a:pt x="137915" y="908342"/>
                </a:lnTo>
                <a:lnTo>
                  <a:pt x="143008" y="919806"/>
                </a:lnTo>
                <a:lnTo>
                  <a:pt x="148076" y="931246"/>
                </a:lnTo>
                <a:lnTo>
                  <a:pt x="153134" y="942676"/>
                </a:lnTo>
                <a:lnTo>
                  <a:pt x="158199" y="954113"/>
                </a:lnTo>
                <a:lnTo>
                  <a:pt x="163287" y="965573"/>
                </a:lnTo>
                <a:lnTo>
                  <a:pt x="168413" y="977071"/>
                </a:lnTo>
                <a:lnTo>
                  <a:pt x="173594" y="988623"/>
                </a:lnTo>
                <a:lnTo>
                  <a:pt x="178845" y="1000246"/>
                </a:lnTo>
                <a:lnTo>
                  <a:pt x="184183" y="1011954"/>
                </a:lnTo>
                <a:lnTo>
                  <a:pt x="189625" y="1023765"/>
                </a:lnTo>
                <a:lnTo>
                  <a:pt x="190499" y="1025652"/>
                </a:lnTo>
                <a:lnTo>
                  <a:pt x="186830" y="1013919"/>
                </a:lnTo>
                <a:lnTo>
                  <a:pt x="183160" y="1001274"/>
                </a:lnTo>
                <a:lnTo>
                  <a:pt x="179491" y="988731"/>
                </a:lnTo>
                <a:lnTo>
                  <a:pt x="176555" y="979449"/>
                </a:lnTo>
                <a:lnTo>
                  <a:pt x="168331" y="951729"/>
                </a:lnTo>
                <a:lnTo>
                  <a:pt x="160382" y="924009"/>
                </a:lnTo>
                <a:lnTo>
                  <a:pt x="152705" y="896289"/>
                </a:lnTo>
                <a:lnTo>
                  <a:pt x="145296" y="868569"/>
                </a:lnTo>
                <a:lnTo>
                  <a:pt x="138151" y="840849"/>
                </a:lnTo>
                <a:lnTo>
                  <a:pt x="131269" y="813128"/>
                </a:lnTo>
                <a:lnTo>
                  <a:pt x="124644" y="785408"/>
                </a:lnTo>
                <a:lnTo>
                  <a:pt x="118273" y="757687"/>
                </a:lnTo>
                <a:lnTo>
                  <a:pt x="112153" y="729967"/>
                </a:lnTo>
                <a:lnTo>
                  <a:pt x="106281" y="702246"/>
                </a:lnTo>
                <a:lnTo>
                  <a:pt x="100653" y="674525"/>
                </a:lnTo>
                <a:lnTo>
                  <a:pt x="95265" y="646805"/>
                </a:lnTo>
                <a:lnTo>
                  <a:pt x="90114" y="619084"/>
                </a:lnTo>
                <a:lnTo>
                  <a:pt x="85196" y="591364"/>
                </a:lnTo>
                <a:lnTo>
                  <a:pt x="80509" y="563643"/>
                </a:lnTo>
                <a:lnTo>
                  <a:pt x="76048" y="535923"/>
                </a:lnTo>
                <a:lnTo>
                  <a:pt x="71810" y="508203"/>
                </a:lnTo>
                <a:lnTo>
                  <a:pt x="67792" y="480483"/>
                </a:lnTo>
                <a:lnTo>
                  <a:pt x="63990" y="452763"/>
                </a:lnTo>
                <a:lnTo>
                  <a:pt x="60401" y="425043"/>
                </a:lnTo>
                <a:lnTo>
                  <a:pt x="59007" y="408445"/>
                </a:lnTo>
                <a:lnTo>
                  <a:pt x="57617" y="391912"/>
                </a:lnTo>
                <a:lnTo>
                  <a:pt x="56234" y="375442"/>
                </a:lnTo>
                <a:lnTo>
                  <a:pt x="54861" y="359030"/>
                </a:lnTo>
                <a:lnTo>
                  <a:pt x="53503" y="342674"/>
                </a:lnTo>
                <a:lnTo>
                  <a:pt x="52162" y="326370"/>
                </a:lnTo>
                <a:lnTo>
                  <a:pt x="50842" y="310114"/>
                </a:lnTo>
                <a:lnTo>
                  <a:pt x="49547" y="293903"/>
                </a:lnTo>
                <a:lnTo>
                  <a:pt x="48280" y="277734"/>
                </a:lnTo>
                <a:lnTo>
                  <a:pt x="47043" y="261602"/>
                </a:lnTo>
                <a:lnTo>
                  <a:pt x="45842" y="245505"/>
                </a:lnTo>
                <a:lnTo>
                  <a:pt x="44679" y="229438"/>
                </a:lnTo>
                <a:lnTo>
                  <a:pt x="43558" y="213399"/>
                </a:lnTo>
                <a:lnTo>
                  <a:pt x="42483" y="197384"/>
                </a:lnTo>
                <a:lnTo>
                  <a:pt x="41455" y="181389"/>
                </a:lnTo>
                <a:lnTo>
                  <a:pt x="40481" y="165412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75716" y="1399032"/>
            <a:ext cx="2075688" cy="4047743"/>
          </a:xfrm>
          <a:custGeom>
            <a:avLst/>
            <a:gdLst/>
            <a:ahLst/>
            <a:cxnLst/>
            <a:rect l="l" t="t" r="r" b="b"/>
            <a:pathLst>
              <a:path w="2075688" h="4047743">
                <a:moveTo>
                  <a:pt x="3773" y="3971639"/>
                </a:moveTo>
                <a:lnTo>
                  <a:pt x="7618" y="3983535"/>
                </a:lnTo>
                <a:lnTo>
                  <a:pt x="11602" y="3995661"/>
                </a:lnTo>
                <a:lnTo>
                  <a:pt x="15795" y="4007881"/>
                </a:lnTo>
                <a:lnTo>
                  <a:pt x="20267" y="4020057"/>
                </a:lnTo>
                <a:lnTo>
                  <a:pt x="25085" y="4032049"/>
                </a:lnTo>
                <a:lnTo>
                  <a:pt x="30320" y="4043722"/>
                </a:lnTo>
                <a:lnTo>
                  <a:pt x="32283" y="4047743"/>
                </a:lnTo>
                <a:lnTo>
                  <a:pt x="32283" y="3937127"/>
                </a:lnTo>
                <a:lnTo>
                  <a:pt x="34806" y="3880451"/>
                </a:lnTo>
                <a:lnTo>
                  <a:pt x="38211" y="3823853"/>
                </a:lnTo>
                <a:lnTo>
                  <a:pt x="42482" y="3767339"/>
                </a:lnTo>
                <a:lnTo>
                  <a:pt x="47599" y="3710915"/>
                </a:lnTo>
                <a:lnTo>
                  <a:pt x="53547" y="3654589"/>
                </a:lnTo>
                <a:lnTo>
                  <a:pt x="60308" y="3598368"/>
                </a:lnTo>
                <a:lnTo>
                  <a:pt x="67864" y="3542257"/>
                </a:lnTo>
                <a:lnTo>
                  <a:pt x="76198" y="3486264"/>
                </a:lnTo>
                <a:lnTo>
                  <a:pt x="85294" y="3430396"/>
                </a:lnTo>
                <a:lnTo>
                  <a:pt x="95134" y="3374659"/>
                </a:lnTo>
                <a:lnTo>
                  <a:pt x="105700" y="3319061"/>
                </a:lnTo>
                <a:lnTo>
                  <a:pt x="116975" y="3263607"/>
                </a:lnTo>
                <a:lnTo>
                  <a:pt x="128942" y="3208305"/>
                </a:lnTo>
                <a:lnTo>
                  <a:pt x="141583" y="3153161"/>
                </a:lnTo>
                <a:lnTo>
                  <a:pt x="154882" y="3098182"/>
                </a:lnTo>
                <a:lnTo>
                  <a:pt x="168821" y="3043376"/>
                </a:lnTo>
                <a:lnTo>
                  <a:pt x="183383" y="2988748"/>
                </a:lnTo>
                <a:lnTo>
                  <a:pt x="198550" y="2934305"/>
                </a:lnTo>
                <a:lnTo>
                  <a:pt x="214305" y="2880055"/>
                </a:lnTo>
                <a:lnTo>
                  <a:pt x="230631" y="2826004"/>
                </a:lnTo>
                <a:lnTo>
                  <a:pt x="248239" y="2772176"/>
                </a:lnTo>
                <a:lnTo>
                  <a:pt x="266458" y="2718554"/>
                </a:lnTo>
                <a:lnTo>
                  <a:pt x="285280" y="2665139"/>
                </a:lnTo>
                <a:lnTo>
                  <a:pt x="304694" y="2611929"/>
                </a:lnTo>
                <a:lnTo>
                  <a:pt x="324689" y="2558926"/>
                </a:lnTo>
                <a:lnTo>
                  <a:pt x="345255" y="2506130"/>
                </a:lnTo>
                <a:lnTo>
                  <a:pt x="366382" y="2453541"/>
                </a:lnTo>
                <a:lnTo>
                  <a:pt x="388059" y="2401159"/>
                </a:lnTo>
                <a:lnTo>
                  <a:pt x="410276" y="2348984"/>
                </a:lnTo>
                <a:lnTo>
                  <a:pt x="433022" y="2297017"/>
                </a:lnTo>
                <a:lnTo>
                  <a:pt x="456287" y="2245257"/>
                </a:lnTo>
                <a:lnTo>
                  <a:pt x="480062" y="2193705"/>
                </a:lnTo>
                <a:lnTo>
                  <a:pt x="504334" y="2142361"/>
                </a:lnTo>
                <a:lnTo>
                  <a:pt x="529095" y="2091225"/>
                </a:lnTo>
                <a:lnTo>
                  <a:pt x="554333" y="2040298"/>
                </a:lnTo>
                <a:lnTo>
                  <a:pt x="580038" y="1989579"/>
                </a:lnTo>
                <a:lnTo>
                  <a:pt x="606200" y="1939070"/>
                </a:lnTo>
                <a:lnTo>
                  <a:pt x="632809" y="1888769"/>
                </a:lnTo>
                <a:lnTo>
                  <a:pt x="659853" y="1838677"/>
                </a:lnTo>
                <a:lnTo>
                  <a:pt x="687324" y="1788794"/>
                </a:lnTo>
                <a:lnTo>
                  <a:pt x="715192" y="1739136"/>
                </a:lnTo>
                <a:lnTo>
                  <a:pt x="743470" y="1689753"/>
                </a:lnTo>
                <a:lnTo>
                  <a:pt x="772151" y="1640640"/>
                </a:lnTo>
                <a:lnTo>
                  <a:pt x="801228" y="1591794"/>
                </a:lnTo>
                <a:lnTo>
                  <a:pt x="830695" y="1543212"/>
                </a:lnTo>
                <a:lnTo>
                  <a:pt x="860543" y="1494890"/>
                </a:lnTo>
                <a:lnTo>
                  <a:pt x="890766" y="1446825"/>
                </a:lnTo>
                <a:lnTo>
                  <a:pt x="921357" y="1399012"/>
                </a:lnTo>
                <a:lnTo>
                  <a:pt x="952309" y="1351449"/>
                </a:lnTo>
                <a:lnTo>
                  <a:pt x="983614" y="1304131"/>
                </a:lnTo>
                <a:lnTo>
                  <a:pt x="1015267" y="1257055"/>
                </a:lnTo>
                <a:lnTo>
                  <a:pt x="1047259" y="1210217"/>
                </a:lnTo>
                <a:lnTo>
                  <a:pt x="1079583" y="1163614"/>
                </a:lnTo>
                <a:lnTo>
                  <a:pt x="1112233" y="1117242"/>
                </a:lnTo>
                <a:lnTo>
                  <a:pt x="1145202" y="1071098"/>
                </a:lnTo>
                <a:lnTo>
                  <a:pt x="1178482" y="1025177"/>
                </a:lnTo>
                <a:lnTo>
                  <a:pt x="1212067" y="979477"/>
                </a:lnTo>
                <a:lnTo>
                  <a:pt x="1245949" y="933993"/>
                </a:lnTo>
                <a:lnTo>
                  <a:pt x="1280121" y="888722"/>
                </a:lnTo>
                <a:lnTo>
                  <a:pt x="1314577" y="843660"/>
                </a:lnTo>
                <a:lnTo>
                  <a:pt x="1349440" y="799401"/>
                </a:lnTo>
                <a:lnTo>
                  <a:pt x="1384803" y="755203"/>
                </a:lnTo>
                <a:lnTo>
                  <a:pt x="1420610" y="711122"/>
                </a:lnTo>
                <a:lnTo>
                  <a:pt x="1456804" y="667210"/>
                </a:lnTo>
                <a:lnTo>
                  <a:pt x="1493329" y="623522"/>
                </a:lnTo>
                <a:lnTo>
                  <a:pt x="1530128" y="580112"/>
                </a:lnTo>
                <a:lnTo>
                  <a:pt x="1567145" y="537035"/>
                </a:lnTo>
                <a:lnTo>
                  <a:pt x="1604323" y="494343"/>
                </a:lnTo>
                <a:lnTo>
                  <a:pt x="1641607" y="452093"/>
                </a:lnTo>
                <a:lnTo>
                  <a:pt x="1678939" y="410337"/>
                </a:lnTo>
                <a:lnTo>
                  <a:pt x="1688635" y="399922"/>
                </a:lnTo>
                <a:lnTo>
                  <a:pt x="1698329" y="389449"/>
                </a:lnTo>
                <a:lnTo>
                  <a:pt x="1708021" y="378928"/>
                </a:lnTo>
                <a:lnTo>
                  <a:pt x="1717712" y="368370"/>
                </a:lnTo>
                <a:lnTo>
                  <a:pt x="1727402" y="357784"/>
                </a:lnTo>
                <a:lnTo>
                  <a:pt x="1737091" y="347182"/>
                </a:lnTo>
                <a:lnTo>
                  <a:pt x="1746779" y="336574"/>
                </a:lnTo>
                <a:lnTo>
                  <a:pt x="1756466" y="325970"/>
                </a:lnTo>
                <a:lnTo>
                  <a:pt x="1766154" y="315380"/>
                </a:lnTo>
                <a:lnTo>
                  <a:pt x="1775840" y="304815"/>
                </a:lnTo>
                <a:lnTo>
                  <a:pt x="1785527" y="294286"/>
                </a:lnTo>
                <a:lnTo>
                  <a:pt x="1795215" y="283802"/>
                </a:lnTo>
                <a:lnTo>
                  <a:pt x="1804902" y="273374"/>
                </a:lnTo>
                <a:lnTo>
                  <a:pt x="1814590" y="263012"/>
                </a:lnTo>
                <a:lnTo>
                  <a:pt x="1824279" y="252728"/>
                </a:lnTo>
                <a:lnTo>
                  <a:pt x="1833969" y="242530"/>
                </a:lnTo>
                <a:lnTo>
                  <a:pt x="1843660" y="232430"/>
                </a:lnTo>
                <a:lnTo>
                  <a:pt x="1853352" y="222438"/>
                </a:lnTo>
                <a:lnTo>
                  <a:pt x="1863046" y="212564"/>
                </a:lnTo>
                <a:lnTo>
                  <a:pt x="1872741" y="202818"/>
                </a:lnTo>
                <a:lnTo>
                  <a:pt x="1883090" y="192489"/>
                </a:lnTo>
                <a:lnTo>
                  <a:pt x="1893374" y="182225"/>
                </a:lnTo>
                <a:lnTo>
                  <a:pt x="1903603" y="172022"/>
                </a:lnTo>
                <a:lnTo>
                  <a:pt x="1913782" y="161877"/>
                </a:lnTo>
                <a:lnTo>
                  <a:pt x="1923919" y="151786"/>
                </a:lnTo>
                <a:lnTo>
                  <a:pt x="1934020" y="141747"/>
                </a:lnTo>
                <a:lnTo>
                  <a:pt x="1944093" y="131755"/>
                </a:lnTo>
                <a:lnTo>
                  <a:pt x="1954145" y="121807"/>
                </a:lnTo>
                <a:lnTo>
                  <a:pt x="1964184" y="111899"/>
                </a:lnTo>
                <a:lnTo>
                  <a:pt x="1974214" y="102028"/>
                </a:lnTo>
                <a:lnTo>
                  <a:pt x="1984245" y="92191"/>
                </a:lnTo>
                <a:lnTo>
                  <a:pt x="1994284" y="82383"/>
                </a:lnTo>
                <a:lnTo>
                  <a:pt x="2004336" y="72601"/>
                </a:lnTo>
                <a:lnTo>
                  <a:pt x="2014409" y="62843"/>
                </a:lnTo>
                <a:lnTo>
                  <a:pt x="2024510" y="53103"/>
                </a:lnTo>
                <a:lnTo>
                  <a:pt x="2034647" y="43380"/>
                </a:lnTo>
                <a:lnTo>
                  <a:pt x="2044826" y="33668"/>
                </a:lnTo>
                <a:lnTo>
                  <a:pt x="2055055" y="23965"/>
                </a:lnTo>
                <a:lnTo>
                  <a:pt x="2065339" y="14268"/>
                </a:lnTo>
                <a:lnTo>
                  <a:pt x="2075688" y="4571"/>
                </a:lnTo>
                <a:lnTo>
                  <a:pt x="2075688" y="0"/>
                </a:lnTo>
                <a:lnTo>
                  <a:pt x="2064686" y="9677"/>
                </a:lnTo>
                <a:lnTo>
                  <a:pt x="2053812" y="19359"/>
                </a:lnTo>
                <a:lnTo>
                  <a:pt x="2043055" y="29048"/>
                </a:lnTo>
                <a:lnTo>
                  <a:pt x="2032404" y="38747"/>
                </a:lnTo>
                <a:lnTo>
                  <a:pt x="2021849" y="48460"/>
                </a:lnTo>
                <a:lnTo>
                  <a:pt x="2011381" y="58191"/>
                </a:lnTo>
                <a:lnTo>
                  <a:pt x="2000989" y="67943"/>
                </a:lnTo>
                <a:lnTo>
                  <a:pt x="1990663" y="77719"/>
                </a:lnTo>
                <a:lnTo>
                  <a:pt x="1980392" y="87524"/>
                </a:lnTo>
                <a:lnTo>
                  <a:pt x="1970166" y="97361"/>
                </a:lnTo>
                <a:lnTo>
                  <a:pt x="1959976" y="107233"/>
                </a:lnTo>
                <a:lnTo>
                  <a:pt x="1949811" y="117143"/>
                </a:lnTo>
                <a:lnTo>
                  <a:pt x="1939661" y="127096"/>
                </a:lnTo>
                <a:lnTo>
                  <a:pt x="1929515" y="137095"/>
                </a:lnTo>
                <a:lnTo>
                  <a:pt x="1919364" y="147143"/>
                </a:lnTo>
                <a:lnTo>
                  <a:pt x="1909198" y="157244"/>
                </a:lnTo>
                <a:lnTo>
                  <a:pt x="1899005" y="167401"/>
                </a:lnTo>
                <a:lnTo>
                  <a:pt x="1888776" y="177618"/>
                </a:lnTo>
                <a:lnTo>
                  <a:pt x="1878501" y="187899"/>
                </a:lnTo>
                <a:lnTo>
                  <a:pt x="1868170" y="198246"/>
                </a:lnTo>
                <a:lnTo>
                  <a:pt x="1858474" y="207959"/>
                </a:lnTo>
                <a:lnTo>
                  <a:pt x="1848780" y="217742"/>
                </a:lnTo>
                <a:lnTo>
                  <a:pt x="1839088" y="227595"/>
                </a:lnTo>
                <a:lnTo>
                  <a:pt x="1829397" y="237518"/>
                </a:lnTo>
                <a:lnTo>
                  <a:pt x="1819707" y="247511"/>
                </a:lnTo>
                <a:lnTo>
                  <a:pt x="1810018" y="257573"/>
                </a:lnTo>
                <a:lnTo>
                  <a:pt x="1800330" y="267704"/>
                </a:lnTo>
                <a:lnTo>
                  <a:pt x="1790643" y="277905"/>
                </a:lnTo>
                <a:lnTo>
                  <a:pt x="1780955" y="288175"/>
                </a:lnTo>
                <a:lnTo>
                  <a:pt x="1771268" y="298513"/>
                </a:lnTo>
                <a:lnTo>
                  <a:pt x="1761582" y="308920"/>
                </a:lnTo>
                <a:lnTo>
                  <a:pt x="1751894" y="319395"/>
                </a:lnTo>
                <a:lnTo>
                  <a:pt x="1742207" y="329939"/>
                </a:lnTo>
                <a:lnTo>
                  <a:pt x="1732519" y="340551"/>
                </a:lnTo>
                <a:lnTo>
                  <a:pt x="1722830" y="351230"/>
                </a:lnTo>
                <a:lnTo>
                  <a:pt x="1713140" y="361977"/>
                </a:lnTo>
                <a:lnTo>
                  <a:pt x="1703449" y="372791"/>
                </a:lnTo>
                <a:lnTo>
                  <a:pt x="1693757" y="383673"/>
                </a:lnTo>
                <a:lnTo>
                  <a:pt x="1684063" y="394622"/>
                </a:lnTo>
                <a:lnTo>
                  <a:pt x="1674367" y="405638"/>
                </a:lnTo>
                <a:lnTo>
                  <a:pt x="1655029" y="426418"/>
                </a:lnTo>
                <a:lnTo>
                  <a:pt x="1616578" y="468190"/>
                </a:lnTo>
                <a:lnTo>
                  <a:pt x="1578449" y="510242"/>
                </a:lnTo>
                <a:lnTo>
                  <a:pt x="1540668" y="552572"/>
                </a:lnTo>
                <a:lnTo>
                  <a:pt x="1503263" y="595178"/>
                </a:lnTo>
                <a:lnTo>
                  <a:pt x="1466259" y="638060"/>
                </a:lnTo>
                <a:lnTo>
                  <a:pt x="1429684" y="681215"/>
                </a:lnTo>
                <a:lnTo>
                  <a:pt x="1393565" y="724642"/>
                </a:lnTo>
                <a:lnTo>
                  <a:pt x="1357927" y="768339"/>
                </a:lnTo>
                <a:lnTo>
                  <a:pt x="1322798" y="812306"/>
                </a:lnTo>
                <a:lnTo>
                  <a:pt x="1270274" y="879451"/>
                </a:lnTo>
                <a:lnTo>
                  <a:pt x="1235403" y="924722"/>
                </a:lnTo>
                <a:lnTo>
                  <a:pt x="1200831" y="970206"/>
                </a:lnTo>
                <a:lnTo>
                  <a:pt x="1166569" y="1015906"/>
                </a:lnTo>
                <a:lnTo>
                  <a:pt x="1132625" y="1061827"/>
                </a:lnTo>
                <a:lnTo>
                  <a:pt x="1099011" y="1107971"/>
                </a:lnTo>
                <a:lnTo>
                  <a:pt x="1065737" y="1154343"/>
                </a:lnTo>
                <a:lnTo>
                  <a:pt x="1032813" y="1200946"/>
                </a:lnTo>
                <a:lnTo>
                  <a:pt x="1000250" y="1247784"/>
                </a:lnTo>
                <a:lnTo>
                  <a:pt x="968057" y="1294860"/>
                </a:lnTo>
                <a:lnTo>
                  <a:pt x="936245" y="1342178"/>
                </a:lnTo>
                <a:lnTo>
                  <a:pt x="904825" y="1389741"/>
                </a:lnTo>
                <a:lnTo>
                  <a:pt x="873806" y="1437554"/>
                </a:lnTo>
                <a:lnTo>
                  <a:pt x="843199" y="1485619"/>
                </a:lnTo>
                <a:lnTo>
                  <a:pt x="813014" y="1533941"/>
                </a:lnTo>
                <a:lnTo>
                  <a:pt x="783261" y="1582523"/>
                </a:lnTo>
                <a:lnTo>
                  <a:pt x="753952" y="1631369"/>
                </a:lnTo>
                <a:lnTo>
                  <a:pt x="725095" y="1680482"/>
                </a:lnTo>
                <a:lnTo>
                  <a:pt x="696701" y="1729865"/>
                </a:lnTo>
                <a:lnTo>
                  <a:pt x="668782" y="1779523"/>
                </a:lnTo>
                <a:lnTo>
                  <a:pt x="640665" y="1828787"/>
                </a:lnTo>
                <a:lnTo>
                  <a:pt x="613038" y="1878387"/>
                </a:lnTo>
                <a:lnTo>
                  <a:pt x="585909" y="1928313"/>
                </a:lnTo>
                <a:lnTo>
                  <a:pt x="559285" y="1978554"/>
                </a:lnTo>
                <a:lnTo>
                  <a:pt x="533171" y="2029100"/>
                </a:lnTo>
                <a:lnTo>
                  <a:pt x="507577" y="2079942"/>
                </a:lnTo>
                <a:lnTo>
                  <a:pt x="482507" y="2131067"/>
                </a:lnTo>
                <a:lnTo>
                  <a:pt x="457969" y="2182467"/>
                </a:lnTo>
                <a:lnTo>
                  <a:pt x="433971" y="2234130"/>
                </a:lnTo>
                <a:lnTo>
                  <a:pt x="410519" y="2286047"/>
                </a:lnTo>
                <a:lnTo>
                  <a:pt x="387620" y="2338207"/>
                </a:lnTo>
                <a:lnTo>
                  <a:pt x="365281" y="2390599"/>
                </a:lnTo>
                <a:lnTo>
                  <a:pt x="343509" y="2443213"/>
                </a:lnTo>
                <a:lnTo>
                  <a:pt x="322311" y="2496039"/>
                </a:lnTo>
                <a:lnTo>
                  <a:pt x="301695" y="2549066"/>
                </a:lnTo>
                <a:lnTo>
                  <a:pt x="281666" y="2602284"/>
                </a:lnTo>
                <a:lnTo>
                  <a:pt x="262232" y="2655683"/>
                </a:lnTo>
                <a:lnTo>
                  <a:pt x="243399" y="2709252"/>
                </a:lnTo>
                <a:lnTo>
                  <a:pt x="225176" y="2762981"/>
                </a:lnTo>
                <a:lnTo>
                  <a:pt x="207568" y="2816860"/>
                </a:lnTo>
                <a:lnTo>
                  <a:pt x="189927" y="2871546"/>
                </a:lnTo>
                <a:lnTo>
                  <a:pt x="172988" y="2926374"/>
                </a:lnTo>
                <a:lnTo>
                  <a:pt x="156762" y="2981342"/>
                </a:lnTo>
                <a:lnTo>
                  <a:pt x="141258" y="3036451"/>
                </a:lnTo>
                <a:lnTo>
                  <a:pt x="126489" y="3091699"/>
                </a:lnTo>
                <a:lnTo>
                  <a:pt x="112462" y="3147088"/>
                </a:lnTo>
                <a:lnTo>
                  <a:pt x="99190" y="3202617"/>
                </a:lnTo>
                <a:lnTo>
                  <a:pt x="86683" y="3258285"/>
                </a:lnTo>
                <a:lnTo>
                  <a:pt x="74950" y="3314093"/>
                </a:lnTo>
                <a:lnTo>
                  <a:pt x="64003" y="3370040"/>
                </a:lnTo>
                <a:lnTo>
                  <a:pt x="53851" y="3426126"/>
                </a:lnTo>
                <a:lnTo>
                  <a:pt x="44505" y="3482351"/>
                </a:lnTo>
                <a:lnTo>
                  <a:pt x="35976" y="3538714"/>
                </a:lnTo>
                <a:lnTo>
                  <a:pt x="28273" y="3595216"/>
                </a:lnTo>
                <a:lnTo>
                  <a:pt x="21408" y="3651857"/>
                </a:lnTo>
                <a:lnTo>
                  <a:pt x="15389" y="3708635"/>
                </a:lnTo>
                <a:lnTo>
                  <a:pt x="10229" y="3765552"/>
                </a:lnTo>
                <a:lnTo>
                  <a:pt x="5937" y="3822606"/>
                </a:lnTo>
                <a:lnTo>
                  <a:pt x="2524" y="3879797"/>
                </a:lnTo>
                <a:lnTo>
                  <a:pt x="0" y="3937127"/>
                </a:lnTo>
                <a:lnTo>
                  <a:pt x="0" y="3960114"/>
                </a:lnTo>
                <a:lnTo>
                  <a:pt x="3773" y="3971639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22019" y="6530340"/>
            <a:ext cx="158459" cy="327657"/>
          </a:xfrm>
          <a:custGeom>
            <a:avLst/>
            <a:gdLst/>
            <a:ahLst/>
            <a:cxnLst/>
            <a:rect l="l" t="t" r="r" b="b"/>
            <a:pathLst>
              <a:path w="158459" h="327657">
                <a:moveTo>
                  <a:pt x="10059" y="33348"/>
                </a:moveTo>
                <a:lnTo>
                  <a:pt x="15289" y="50109"/>
                </a:lnTo>
                <a:lnTo>
                  <a:pt x="20649" y="66918"/>
                </a:lnTo>
                <a:lnTo>
                  <a:pt x="26135" y="83768"/>
                </a:lnTo>
                <a:lnTo>
                  <a:pt x="31742" y="100653"/>
                </a:lnTo>
                <a:lnTo>
                  <a:pt x="37469" y="117566"/>
                </a:lnTo>
                <a:lnTo>
                  <a:pt x="43311" y="134500"/>
                </a:lnTo>
                <a:lnTo>
                  <a:pt x="49265" y="151447"/>
                </a:lnTo>
                <a:lnTo>
                  <a:pt x="55327" y="168401"/>
                </a:lnTo>
                <a:lnTo>
                  <a:pt x="61494" y="185356"/>
                </a:lnTo>
                <a:lnTo>
                  <a:pt x="67762" y="202303"/>
                </a:lnTo>
                <a:lnTo>
                  <a:pt x="74128" y="219237"/>
                </a:lnTo>
                <a:lnTo>
                  <a:pt x="80588" y="236149"/>
                </a:lnTo>
                <a:lnTo>
                  <a:pt x="87139" y="253035"/>
                </a:lnTo>
                <a:lnTo>
                  <a:pt x="93777" y="269885"/>
                </a:lnTo>
                <a:lnTo>
                  <a:pt x="100499" y="286694"/>
                </a:lnTo>
                <a:lnTo>
                  <a:pt x="107301" y="303455"/>
                </a:lnTo>
                <a:lnTo>
                  <a:pt x="114180" y="320160"/>
                </a:lnTo>
                <a:lnTo>
                  <a:pt x="117312" y="327657"/>
                </a:lnTo>
                <a:lnTo>
                  <a:pt x="158459" y="327657"/>
                </a:lnTo>
                <a:lnTo>
                  <a:pt x="154682" y="320160"/>
                </a:lnTo>
                <a:lnTo>
                  <a:pt x="146300" y="303455"/>
                </a:lnTo>
                <a:lnTo>
                  <a:pt x="137925" y="286694"/>
                </a:lnTo>
                <a:lnTo>
                  <a:pt x="129560" y="269885"/>
                </a:lnTo>
                <a:lnTo>
                  <a:pt x="121209" y="253035"/>
                </a:lnTo>
                <a:lnTo>
                  <a:pt x="112876" y="236149"/>
                </a:lnTo>
                <a:lnTo>
                  <a:pt x="104563" y="219237"/>
                </a:lnTo>
                <a:lnTo>
                  <a:pt x="96275" y="202303"/>
                </a:lnTo>
                <a:lnTo>
                  <a:pt x="88015" y="185356"/>
                </a:lnTo>
                <a:lnTo>
                  <a:pt x="79786" y="168401"/>
                </a:lnTo>
                <a:lnTo>
                  <a:pt x="71592" y="151447"/>
                </a:lnTo>
                <a:lnTo>
                  <a:pt x="63436" y="134500"/>
                </a:lnTo>
                <a:lnTo>
                  <a:pt x="55323" y="117566"/>
                </a:lnTo>
                <a:lnTo>
                  <a:pt x="47255" y="100653"/>
                </a:lnTo>
                <a:lnTo>
                  <a:pt x="39236" y="83768"/>
                </a:lnTo>
                <a:lnTo>
                  <a:pt x="31270" y="66918"/>
                </a:lnTo>
                <a:lnTo>
                  <a:pt x="23359" y="50109"/>
                </a:lnTo>
                <a:lnTo>
                  <a:pt x="15508" y="33348"/>
                </a:lnTo>
                <a:lnTo>
                  <a:pt x="7721" y="16643"/>
                </a:lnTo>
                <a:lnTo>
                  <a:pt x="0" y="0"/>
                </a:lnTo>
                <a:lnTo>
                  <a:pt x="4961" y="16643"/>
                </a:lnTo>
                <a:lnTo>
                  <a:pt x="10059" y="33348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69620" y="5359908"/>
            <a:ext cx="38100" cy="216407"/>
          </a:xfrm>
          <a:custGeom>
            <a:avLst/>
            <a:gdLst/>
            <a:ahLst/>
            <a:cxnLst/>
            <a:rect l="l" t="t" r="r" b="b"/>
            <a:pathLst>
              <a:path w="38100" h="216408">
                <a:moveTo>
                  <a:pt x="19107" y="166763"/>
                </a:moveTo>
                <a:lnTo>
                  <a:pt x="24096" y="178540"/>
                </a:lnTo>
                <a:lnTo>
                  <a:pt x="28843" y="190324"/>
                </a:lnTo>
                <a:lnTo>
                  <a:pt x="33183" y="202118"/>
                </a:lnTo>
                <a:lnTo>
                  <a:pt x="33337" y="202564"/>
                </a:lnTo>
                <a:lnTo>
                  <a:pt x="33337" y="211708"/>
                </a:lnTo>
                <a:lnTo>
                  <a:pt x="38100" y="216407"/>
                </a:lnTo>
                <a:lnTo>
                  <a:pt x="38100" y="87502"/>
                </a:lnTo>
                <a:lnTo>
                  <a:pt x="32537" y="76008"/>
                </a:lnTo>
                <a:lnTo>
                  <a:pt x="27429" y="64148"/>
                </a:lnTo>
                <a:lnTo>
                  <a:pt x="22704" y="52061"/>
                </a:lnTo>
                <a:lnTo>
                  <a:pt x="18291" y="39886"/>
                </a:lnTo>
                <a:lnTo>
                  <a:pt x="14118" y="27761"/>
                </a:lnTo>
                <a:lnTo>
                  <a:pt x="10114" y="15826"/>
                </a:lnTo>
                <a:lnTo>
                  <a:pt x="6209" y="4218"/>
                </a:lnTo>
                <a:lnTo>
                  <a:pt x="3402" y="13031"/>
                </a:lnTo>
                <a:lnTo>
                  <a:pt x="2329" y="25819"/>
                </a:lnTo>
                <a:lnTo>
                  <a:pt x="1509" y="38430"/>
                </a:lnTo>
                <a:lnTo>
                  <a:pt x="908" y="50928"/>
                </a:lnTo>
                <a:lnTo>
                  <a:pt x="493" y="63380"/>
                </a:lnTo>
                <a:lnTo>
                  <a:pt x="228" y="75851"/>
                </a:lnTo>
                <a:lnTo>
                  <a:pt x="81" y="88405"/>
                </a:lnTo>
                <a:lnTo>
                  <a:pt x="0" y="119633"/>
                </a:lnTo>
                <a:lnTo>
                  <a:pt x="4321" y="131428"/>
                </a:lnTo>
                <a:lnTo>
                  <a:pt x="9055" y="143212"/>
                </a:lnTo>
                <a:lnTo>
                  <a:pt x="14038" y="154989"/>
                </a:lnTo>
                <a:lnTo>
                  <a:pt x="19107" y="166763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0391" y="6245352"/>
            <a:ext cx="233938" cy="612646"/>
          </a:xfrm>
          <a:custGeom>
            <a:avLst/>
            <a:gdLst/>
            <a:ahLst/>
            <a:cxnLst/>
            <a:rect l="l" t="t" r="r" b="b"/>
            <a:pathLst>
              <a:path w="233938" h="612646">
                <a:moveTo>
                  <a:pt x="13549" y="35514"/>
                </a:moveTo>
                <a:lnTo>
                  <a:pt x="8735" y="23666"/>
                </a:lnTo>
                <a:lnTo>
                  <a:pt x="4162" y="11818"/>
                </a:lnTo>
                <a:lnTo>
                  <a:pt x="0" y="0"/>
                </a:lnTo>
                <a:lnTo>
                  <a:pt x="2336" y="12326"/>
                </a:lnTo>
                <a:lnTo>
                  <a:pt x="4758" y="24653"/>
                </a:lnTo>
                <a:lnTo>
                  <a:pt x="7266" y="36979"/>
                </a:lnTo>
                <a:lnTo>
                  <a:pt x="9858" y="49305"/>
                </a:lnTo>
                <a:lnTo>
                  <a:pt x="12536" y="61631"/>
                </a:lnTo>
                <a:lnTo>
                  <a:pt x="15299" y="73957"/>
                </a:lnTo>
                <a:lnTo>
                  <a:pt x="18148" y="86283"/>
                </a:lnTo>
                <a:lnTo>
                  <a:pt x="21081" y="98609"/>
                </a:lnTo>
                <a:lnTo>
                  <a:pt x="24100" y="110935"/>
                </a:lnTo>
                <a:lnTo>
                  <a:pt x="27205" y="123260"/>
                </a:lnTo>
                <a:lnTo>
                  <a:pt x="30394" y="135586"/>
                </a:lnTo>
                <a:lnTo>
                  <a:pt x="33669" y="147912"/>
                </a:lnTo>
                <a:lnTo>
                  <a:pt x="37029" y="160238"/>
                </a:lnTo>
                <a:lnTo>
                  <a:pt x="40474" y="172564"/>
                </a:lnTo>
                <a:lnTo>
                  <a:pt x="44005" y="184890"/>
                </a:lnTo>
                <a:lnTo>
                  <a:pt x="47621" y="197217"/>
                </a:lnTo>
                <a:lnTo>
                  <a:pt x="51322" y="209543"/>
                </a:lnTo>
                <a:lnTo>
                  <a:pt x="54864" y="221081"/>
                </a:lnTo>
                <a:lnTo>
                  <a:pt x="57494" y="233738"/>
                </a:lnTo>
                <a:lnTo>
                  <a:pt x="63501" y="257581"/>
                </a:lnTo>
                <a:lnTo>
                  <a:pt x="71747" y="281967"/>
                </a:lnTo>
                <a:lnTo>
                  <a:pt x="80729" y="302174"/>
                </a:lnTo>
                <a:lnTo>
                  <a:pt x="88372" y="318850"/>
                </a:lnTo>
                <a:lnTo>
                  <a:pt x="96076" y="335582"/>
                </a:lnTo>
                <a:lnTo>
                  <a:pt x="103839" y="352363"/>
                </a:lnTo>
                <a:lnTo>
                  <a:pt x="111656" y="369185"/>
                </a:lnTo>
                <a:lnTo>
                  <a:pt x="119525" y="386041"/>
                </a:lnTo>
                <a:lnTo>
                  <a:pt x="127442" y="402926"/>
                </a:lnTo>
                <a:lnTo>
                  <a:pt x="135404" y="419831"/>
                </a:lnTo>
                <a:lnTo>
                  <a:pt x="143407" y="436749"/>
                </a:lnTo>
                <a:lnTo>
                  <a:pt x="151447" y="453675"/>
                </a:lnTo>
                <a:lnTo>
                  <a:pt x="159522" y="470601"/>
                </a:lnTo>
                <a:lnTo>
                  <a:pt x="167627" y="487520"/>
                </a:lnTo>
                <a:lnTo>
                  <a:pt x="175760" y="504425"/>
                </a:lnTo>
                <a:lnTo>
                  <a:pt x="183917" y="521309"/>
                </a:lnTo>
                <a:lnTo>
                  <a:pt x="192095" y="538165"/>
                </a:lnTo>
                <a:lnTo>
                  <a:pt x="200290" y="554987"/>
                </a:lnTo>
                <a:lnTo>
                  <a:pt x="208498" y="571768"/>
                </a:lnTo>
                <a:lnTo>
                  <a:pt x="216717" y="588500"/>
                </a:lnTo>
                <a:lnTo>
                  <a:pt x="224942" y="605177"/>
                </a:lnTo>
                <a:lnTo>
                  <a:pt x="228642" y="612646"/>
                </a:lnTo>
                <a:lnTo>
                  <a:pt x="233938" y="612646"/>
                </a:lnTo>
                <a:lnTo>
                  <a:pt x="230268" y="603828"/>
                </a:lnTo>
                <a:lnTo>
                  <a:pt x="222926" y="585861"/>
                </a:lnTo>
                <a:lnTo>
                  <a:pt x="215714" y="567887"/>
                </a:lnTo>
                <a:lnTo>
                  <a:pt x="208629" y="549902"/>
                </a:lnTo>
                <a:lnTo>
                  <a:pt x="201668" y="531904"/>
                </a:lnTo>
                <a:lnTo>
                  <a:pt x="194826" y="513888"/>
                </a:lnTo>
                <a:lnTo>
                  <a:pt x="188101" y="495852"/>
                </a:lnTo>
                <a:lnTo>
                  <a:pt x="181490" y="477792"/>
                </a:lnTo>
                <a:lnTo>
                  <a:pt x="174988" y="459704"/>
                </a:lnTo>
                <a:lnTo>
                  <a:pt x="168592" y="441584"/>
                </a:lnTo>
                <a:lnTo>
                  <a:pt x="162299" y="423431"/>
                </a:lnTo>
                <a:lnTo>
                  <a:pt x="156106" y="405239"/>
                </a:lnTo>
                <a:lnTo>
                  <a:pt x="150009" y="387006"/>
                </a:lnTo>
                <a:lnTo>
                  <a:pt x="144004" y="368728"/>
                </a:lnTo>
                <a:lnTo>
                  <a:pt x="138088" y="350402"/>
                </a:lnTo>
                <a:lnTo>
                  <a:pt x="132258" y="332023"/>
                </a:lnTo>
                <a:lnTo>
                  <a:pt x="126511" y="313590"/>
                </a:lnTo>
                <a:lnTo>
                  <a:pt x="120842" y="295098"/>
                </a:lnTo>
                <a:lnTo>
                  <a:pt x="115249" y="276544"/>
                </a:lnTo>
                <a:lnTo>
                  <a:pt x="109728" y="257924"/>
                </a:lnTo>
                <a:lnTo>
                  <a:pt x="104327" y="246071"/>
                </a:lnTo>
                <a:lnTo>
                  <a:pt x="99032" y="234323"/>
                </a:lnTo>
                <a:lnTo>
                  <a:pt x="93825" y="222664"/>
                </a:lnTo>
                <a:lnTo>
                  <a:pt x="88691" y="211079"/>
                </a:lnTo>
                <a:lnTo>
                  <a:pt x="83614" y="199550"/>
                </a:lnTo>
                <a:lnTo>
                  <a:pt x="78577" y="188062"/>
                </a:lnTo>
                <a:lnTo>
                  <a:pt x="73565" y="176598"/>
                </a:lnTo>
                <a:lnTo>
                  <a:pt x="68561" y="165143"/>
                </a:lnTo>
                <a:lnTo>
                  <a:pt x="63550" y="153681"/>
                </a:lnTo>
                <a:lnTo>
                  <a:pt x="58516" y="142194"/>
                </a:lnTo>
                <a:lnTo>
                  <a:pt x="53442" y="130668"/>
                </a:lnTo>
                <a:lnTo>
                  <a:pt x="48313" y="119086"/>
                </a:lnTo>
                <a:lnTo>
                  <a:pt x="43112" y="107432"/>
                </a:lnTo>
                <a:lnTo>
                  <a:pt x="37824" y="95690"/>
                </a:lnTo>
                <a:lnTo>
                  <a:pt x="32433" y="83844"/>
                </a:lnTo>
                <a:lnTo>
                  <a:pt x="32004" y="82905"/>
                </a:lnTo>
                <a:lnTo>
                  <a:pt x="27830" y="71057"/>
                </a:lnTo>
                <a:lnTo>
                  <a:pt x="23256" y="59209"/>
                </a:lnTo>
                <a:lnTo>
                  <a:pt x="18442" y="47361"/>
                </a:lnTo>
                <a:lnTo>
                  <a:pt x="13549" y="35514"/>
                </a:lnTo>
                <a:close/>
              </a:path>
            </a:pathLst>
          </a:custGeom>
          <a:solidFill>
            <a:srgbClr val="766E53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20671" y="4392146"/>
            <a:ext cx="536" cy="7641"/>
          </a:xfrm>
          <a:custGeom>
            <a:avLst/>
            <a:gdLst/>
            <a:ahLst/>
            <a:cxnLst/>
            <a:rect l="l" t="t" r="r" b="b"/>
            <a:pathLst>
              <a:path w="536" h="7641">
                <a:moveTo>
                  <a:pt x="536" y="7641"/>
                </a:moveTo>
                <a:lnTo>
                  <a:pt x="281" y="1777"/>
                </a:lnTo>
                <a:lnTo>
                  <a:pt x="0" y="0"/>
                </a:lnTo>
                <a:lnTo>
                  <a:pt x="536" y="7641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7434" y="0"/>
            <a:ext cx="493237" cy="4392146"/>
          </a:xfrm>
          <a:custGeom>
            <a:avLst/>
            <a:gdLst/>
            <a:ahLst/>
            <a:cxnLst/>
            <a:rect l="l" t="t" r="r" b="b"/>
            <a:pathLst>
              <a:path w="493237" h="4392146">
                <a:moveTo>
                  <a:pt x="485054" y="4298667"/>
                </a:moveTo>
                <a:lnTo>
                  <a:pt x="483815" y="4285877"/>
                </a:lnTo>
                <a:lnTo>
                  <a:pt x="482578" y="4273090"/>
                </a:lnTo>
                <a:lnTo>
                  <a:pt x="481356" y="4260318"/>
                </a:lnTo>
                <a:lnTo>
                  <a:pt x="480159" y="4247571"/>
                </a:lnTo>
                <a:lnTo>
                  <a:pt x="478998" y="4234860"/>
                </a:lnTo>
                <a:lnTo>
                  <a:pt x="477883" y="4222196"/>
                </a:lnTo>
                <a:lnTo>
                  <a:pt x="476827" y="4209591"/>
                </a:lnTo>
                <a:lnTo>
                  <a:pt x="475839" y="4197056"/>
                </a:lnTo>
                <a:lnTo>
                  <a:pt x="474931" y="4184600"/>
                </a:lnTo>
                <a:lnTo>
                  <a:pt x="474596" y="4179697"/>
                </a:lnTo>
                <a:lnTo>
                  <a:pt x="474596" y="4141470"/>
                </a:lnTo>
                <a:lnTo>
                  <a:pt x="464600" y="4096298"/>
                </a:lnTo>
                <a:lnTo>
                  <a:pt x="454748" y="4051190"/>
                </a:lnTo>
                <a:lnTo>
                  <a:pt x="445040" y="4006138"/>
                </a:lnTo>
                <a:lnTo>
                  <a:pt x="435476" y="3961136"/>
                </a:lnTo>
                <a:lnTo>
                  <a:pt x="426056" y="3916175"/>
                </a:lnTo>
                <a:lnTo>
                  <a:pt x="416780" y="3871251"/>
                </a:lnTo>
                <a:lnTo>
                  <a:pt x="407648" y="3826354"/>
                </a:lnTo>
                <a:lnTo>
                  <a:pt x="398660" y="3781478"/>
                </a:lnTo>
                <a:lnTo>
                  <a:pt x="389815" y="3736617"/>
                </a:lnTo>
                <a:lnTo>
                  <a:pt x="381115" y="3691763"/>
                </a:lnTo>
                <a:lnTo>
                  <a:pt x="372558" y="3646908"/>
                </a:lnTo>
                <a:lnTo>
                  <a:pt x="364145" y="3602047"/>
                </a:lnTo>
                <a:lnTo>
                  <a:pt x="355876" y="3557171"/>
                </a:lnTo>
                <a:lnTo>
                  <a:pt x="347750" y="3512274"/>
                </a:lnTo>
                <a:lnTo>
                  <a:pt x="339769" y="3467350"/>
                </a:lnTo>
                <a:lnTo>
                  <a:pt x="331931" y="3422389"/>
                </a:lnTo>
                <a:lnTo>
                  <a:pt x="324236" y="3377387"/>
                </a:lnTo>
                <a:lnTo>
                  <a:pt x="316686" y="3332335"/>
                </a:lnTo>
                <a:lnTo>
                  <a:pt x="309279" y="3287227"/>
                </a:lnTo>
                <a:lnTo>
                  <a:pt x="302016" y="3242055"/>
                </a:lnTo>
                <a:lnTo>
                  <a:pt x="292740" y="3186120"/>
                </a:lnTo>
                <a:lnTo>
                  <a:pt x="283608" y="3130244"/>
                </a:lnTo>
                <a:lnTo>
                  <a:pt x="274619" y="3074418"/>
                </a:lnTo>
                <a:lnTo>
                  <a:pt x="265775" y="3018630"/>
                </a:lnTo>
                <a:lnTo>
                  <a:pt x="257074" y="2962870"/>
                </a:lnTo>
                <a:lnTo>
                  <a:pt x="248517" y="2907127"/>
                </a:lnTo>
                <a:lnTo>
                  <a:pt x="240104" y="2851390"/>
                </a:lnTo>
                <a:lnTo>
                  <a:pt x="231835" y="2795649"/>
                </a:lnTo>
                <a:lnTo>
                  <a:pt x="223709" y="2739894"/>
                </a:lnTo>
                <a:lnTo>
                  <a:pt x="215727" y="2684113"/>
                </a:lnTo>
                <a:lnTo>
                  <a:pt x="207889" y="2628295"/>
                </a:lnTo>
                <a:lnTo>
                  <a:pt x="200195" y="2572431"/>
                </a:lnTo>
                <a:lnTo>
                  <a:pt x="192644" y="2516510"/>
                </a:lnTo>
                <a:lnTo>
                  <a:pt x="185237" y="2460520"/>
                </a:lnTo>
                <a:lnTo>
                  <a:pt x="177974" y="2404451"/>
                </a:lnTo>
                <a:lnTo>
                  <a:pt x="170854" y="2348292"/>
                </a:lnTo>
                <a:lnTo>
                  <a:pt x="163878" y="2292034"/>
                </a:lnTo>
                <a:lnTo>
                  <a:pt x="157046" y="2235665"/>
                </a:lnTo>
                <a:lnTo>
                  <a:pt x="150357" y="2179174"/>
                </a:lnTo>
                <a:lnTo>
                  <a:pt x="143812" y="2122551"/>
                </a:lnTo>
                <a:lnTo>
                  <a:pt x="137413" y="2066581"/>
                </a:lnTo>
                <a:lnTo>
                  <a:pt x="131157" y="2010608"/>
                </a:lnTo>
                <a:lnTo>
                  <a:pt x="125045" y="1954628"/>
                </a:lnTo>
                <a:lnTo>
                  <a:pt x="119077" y="1898636"/>
                </a:lnTo>
                <a:lnTo>
                  <a:pt x="113253" y="1842631"/>
                </a:lnTo>
                <a:lnTo>
                  <a:pt x="107572" y="1786607"/>
                </a:lnTo>
                <a:lnTo>
                  <a:pt x="102035" y="1730561"/>
                </a:lnTo>
                <a:lnTo>
                  <a:pt x="96642" y="1674490"/>
                </a:lnTo>
                <a:lnTo>
                  <a:pt x="91393" y="1618391"/>
                </a:lnTo>
                <a:lnTo>
                  <a:pt x="86288" y="1562258"/>
                </a:lnTo>
                <a:lnTo>
                  <a:pt x="81326" y="1506090"/>
                </a:lnTo>
                <a:lnTo>
                  <a:pt x="76509" y="1449881"/>
                </a:lnTo>
                <a:lnTo>
                  <a:pt x="71835" y="1393629"/>
                </a:lnTo>
                <a:lnTo>
                  <a:pt x="67304" y="1337331"/>
                </a:lnTo>
                <a:lnTo>
                  <a:pt x="62918" y="1280981"/>
                </a:lnTo>
                <a:lnTo>
                  <a:pt x="58675" y="1224577"/>
                </a:lnTo>
                <a:lnTo>
                  <a:pt x="54576" y="1168115"/>
                </a:lnTo>
                <a:lnTo>
                  <a:pt x="50621" y="1111592"/>
                </a:lnTo>
                <a:lnTo>
                  <a:pt x="46810" y="1055004"/>
                </a:lnTo>
                <a:lnTo>
                  <a:pt x="43143" y="998347"/>
                </a:lnTo>
                <a:lnTo>
                  <a:pt x="40266" y="942378"/>
                </a:lnTo>
                <a:lnTo>
                  <a:pt x="37390" y="886409"/>
                </a:lnTo>
                <a:lnTo>
                  <a:pt x="34513" y="830440"/>
                </a:lnTo>
                <a:lnTo>
                  <a:pt x="31637" y="774471"/>
                </a:lnTo>
                <a:lnTo>
                  <a:pt x="28761" y="718502"/>
                </a:lnTo>
                <a:lnTo>
                  <a:pt x="27323" y="690518"/>
                </a:lnTo>
                <a:lnTo>
                  <a:pt x="25884" y="662533"/>
                </a:lnTo>
                <a:lnTo>
                  <a:pt x="24446" y="634549"/>
                </a:lnTo>
                <a:lnTo>
                  <a:pt x="23008" y="606564"/>
                </a:lnTo>
                <a:lnTo>
                  <a:pt x="21570" y="578580"/>
                </a:lnTo>
                <a:lnTo>
                  <a:pt x="20132" y="550595"/>
                </a:lnTo>
                <a:lnTo>
                  <a:pt x="18693" y="522611"/>
                </a:lnTo>
                <a:lnTo>
                  <a:pt x="17255" y="494626"/>
                </a:lnTo>
                <a:lnTo>
                  <a:pt x="15817" y="466642"/>
                </a:lnTo>
                <a:lnTo>
                  <a:pt x="14379" y="438658"/>
                </a:lnTo>
                <a:lnTo>
                  <a:pt x="13660" y="416442"/>
                </a:lnTo>
                <a:lnTo>
                  <a:pt x="12945" y="394292"/>
                </a:lnTo>
                <a:lnTo>
                  <a:pt x="12238" y="372199"/>
                </a:lnTo>
                <a:lnTo>
                  <a:pt x="11541" y="350158"/>
                </a:lnTo>
                <a:lnTo>
                  <a:pt x="10859" y="328160"/>
                </a:lnTo>
                <a:lnTo>
                  <a:pt x="10194" y="306198"/>
                </a:lnTo>
                <a:lnTo>
                  <a:pt x="9551" y="284264"/>
                </a:lnTo>
                <a:lnTo>
                  <a:pt x="8933" y="262353"/>
                </a:lnTo>
                <a:lnTo>
                  <a:pt x="8344" y="240456"/>
                </a:lnTo>
                <a:lnTo>
                  <a:pt x="7788" y="218567"/>
                </a:lnTo>
                <a:lnTo>
                  <a:pt x="7267" y="196677"/>
                </a:lnTo>
                <a:lnTo>
                  <a:pt x="6786" y="174780"/>
                </a:lnTo>
                <a:lnTo>
                  <a:pt x="6348" y="152869"/>
                </a:lnTo>
                <a:lnTo>
                  <a:pt x="5956" y="130935"/>
                </a:lnTo>
                <a:lnTo>
                  <a:pt x="5615" y="108973"/>
                </a:lnTo>
                <a:lnTo>
                  <a:pt x="5328" y="86975"/>
                </a:lnTo>
                <a:lnTo>
                  <a:pt x="5099" y="64934"/>
                </a:lnTo>
                <a:lnTo>
                  <a:pt x="4930" y="42841"/>
                </a:lnTo>
                <a:lnTo>
                  <a:pt x="4794" y="0"/>
                </a:lnTo>
                <a:lnTo>
                  <a:pt x="0" y="0"/>
                </a:lnTo>
                <a:lnTo>
                  <a:pt x="131" y="42841"/>
                </a:lnTo>
                <a:lnTo>
                  <a:pt x="288" y="64934"/>
                </a:lnTo>
                <a:lnTo>
                  <a:pt x="496" y="86975"/>
                </a:lnTo>
                <a:lnTo>
                  <a:pt x="746" y="108973"/>
                </a:lnTo>
                <a:lnTo>
                  <a:pt x="1033" y="130935"/>
                </a:lnTo>
                <a:lnTo>
                  <a:pt x="1348" y="152869"/>
                </a:lnTo>
                <a:lnTo>
                  <a:pt x="1685" y="174780"/>
                </a:lnTo>
                <a:lnTo>
                  <a:pt x="2036" y="196677"/>
                </a:lnTo>
                <a:lnTo>
                  <a:pt x="2394" y="218567"/>
                </a:lnTo>
                <a:lnTo>
                  <a:pt x="2753" y="240456"/>
                </a:lnTo>
                <a:lnTo>
                  <a:pt x="3104" y="262353"/>
                </a:lnTo>
                <a:lnTo>
                  <a:pt x="3441" y="284264"/>
                </a:lnTo>
                <a:lnTo>
                  <a:pt x="3756" y="306198"/>
                </a:lnTo>
                <a:lnTo>
                  <a:pt x="4042" y="328160"/>
                </a:lnTo>
                <a:lnTo>
                  <a:pt x="4293" y="350158"/>
                </a:lnTo>
                <a:lnTo>
                  <a:pt x="4500" y="372199"/>
                </a:lnTo>
                <a:lnTo>
                  <a:pt x="4657" y="394292"/>
                </a:lnTo>
                <a:lnTo>
                  <a:pt x="4791" y="438658"/>
                </a:lnTo>
                <a:lnTo>
                  <a:pt x="6195" y="466643"/>
                </a:lnTo>
                <a:lnTo>
                  <a:pt x="7538" y="494631"/>
                </a:lnTo>
                <a:lnTo>
                  <a:pt x="8831" y="522627"/>
                </a:lnTo>
                <a:lnTo>
                  <a:pt x="10084" y="550634"/>
                </a:lnTo>
                <a:lnTo>
                  <a:pt x="11308" y="578655"/>
                </a:lnTo>
                <a:lnTo>
                  <a:pt x="12514" y="606695"/>
                </a:lnTo>
                <a:lnTo>
                  <a:pt x="13713" y="634756"/>
                </a:lnTo>
                <a:lnTo>
                  <a:pt x="14916" y="662842"/>
                </a:lnTo>
                <a:lnTo>
                  <a:pt x="16133" y="690957"/>
                </a:lnTo>
                <a:lnTo>
                  <a:pt x="17375" y="719105"/>
                </a:lnTo>
                <a:lnTo>
                  <a:pt x="18653" y="747289"/>
                </a:lnTo>
                <a:lnTo>
                  <a:pt x="19978" y="775513"/>
                </a:lnTo>
                <a:lnTo>
                  <a:pt x="21361" y="803781"/>
                </a:lnTo>
                <a:lnTo>
                  <a:pt x="22811" y="832095"/>
                </a:lnTo>
                <a:lnTo>
                  <a:pt x="24341" y="860460"/>
                </a:lnTo>
                <a:lnTo>
                  <a:pt x="25961" y="888880"/>
                </a:lnTo>
                <a:lnTo>
                  <a:pt x="27681" y="917357"/>
                </a:lnTo>
                <a:lnTo>
                  <a:pt x="29513" y="945896"/>
                </a:lnTo>
                <a:lnTo>
                  <a:pt x="31467" y="974500"/>
                </a:lnTo>
                <a:lnTo>
                  <a:pt x="33554" y="1003173"/>
                </a:lnTo>
                <a:lnTo>
                  <a:pt x="36503" y="1059176"/>
                </a:lnTo>
                <a:lnTo>
                  <a:pt x="39599" y="1115245"/>
                </a:lnTo>
                <a:lnTo>
                  <a:pt x="42847" y="1171372"/>
                </a:lnTo>
                <a:lnTo>
                  <a:pt x="46249" y="1227550"/>
                </a:lnTo>
                <a:lnTo>
                  <a:pt x="49809" y="1283771"/>
                </a:lnTo>
                <a:lnTo>
                  <a:pt x="53531" y="1340028"/>
                </a:lnTo>
                <a:lnTo>
                  <a:pt x="57418" y="1396315"/>
                </a:lnTo>
                <a:lnTo>
                  <a:pt x="61474" y="1452622"/>
                </a:lnTo>
                <a:lnTo>
                  <a:pt x="65703" y="1508945"/>
                </a:lnTo>
                <a:lnTo>
                  <a:pt x="70108" y="1565275"/>
                </a:lnTo>
                <a:lnTo>
                  <a:pt x="74692" y="1621604"/>
                </a:lnTo>
                <a:lnTo>
                  <a:pt x="79460" y="1677927"/>
                </a:lnTo>
                <a:lnTo>
                  <a:pt x="84415" y="1734234"/>
                </a:lnTo>
                <a:lnTo>
                  <a:pt x="89561" y="1790521"/>
                </a:lnTo>
                <a:lnTo>
                  <a:pt x="94900" y="1846778"/>
                </a:lnTo>
                <a:lnTo>
                  <a:pt x="100437" y="1902999"/>
                </a:lnTo>
                <a:lnTo>
                  <a:pt x="106176" y="1959177"/>
                </a:lnTo>
                <a:lnTo>
                  <a:pt x="112119" y="2015304"/>
                </a:lnTo>
                <a:lnTo>
                  <a:pt x="118271" y="2071373"/>
                </a:lnTo>
                <a:lnTo>
                  <a:pt x="124635" y="2127377"/>
                </a:lnTo>
                <a:lnTo>
                  <a:pt x="130461" y="2183345"/>
                </a:lnTo>
                <a:lnTo>
                  <a:pt x="136434" y="2239314"/>
                </a:lnTo>
                <a:lnTo>
                  <a:pt x="142558" y="2295284"/>
                </a:lnTo>
                <a:lnTo>
                  <a:pt x="148836" y="2351253"/>
                </a:lnTo>
                <a:lnTo>
                  <a:pt x="155273" y="2407223"/>
                </a:lnTo>
                <a:lnTo>
                  <a:pt x="161872" y="2463193"/>
                </a:lnTo>
                <a:lnTo>
                  <a:pt x="168636" y="2519164"/>
                </a:lnTo>
                <a:lnTo>
                  <a:pt x="175569" y="2575136"/>
                </a:lnTo>
                <a:lnTo>
                  <a:pt x="182674" y="2631108"/>
                </a:lnTo>
                <a:lnTo>
                  <a:pt x="189956" y="2687081"/>
                </a:lnTo>
                <a:lnTo>
                  <a:pt x="197417" y="2743056"/>
                </a:lnTo>
                <a:lnTo>
                  <a:pt x="205062" y="2799031"/>
                </a:lnTo>
                <a:lnTo>
                  <a:pt x="212894" y="2855007"/>
                </a:lnTo>
                <a:lnTo>
                  <a:pt x="220916" y="2910985"/>
                </a:lnTo>
                <a:lnTo>
                  <a:pt x="229132" y="2966964"/>
                </a:lnTo>
                <a:lnTo>
                  <a:pt x="237546" y="3022944"/>
                </a:lnTo>
                <a:lnTo>
                  <a:pt x="246161" y="3078926"/>
                </a:lnTo>
                <a:lnTo>
                  <a:pt x="254981" y="3134909"/>
                </a:lnTo>
                <a:lnTo>
                  <a:pt x="264010" y="3190894"/>
                </a:lnTo>
                <a:lnTo>
                  <a:pt x="273250" y="3246882"/>
                </a:lnTo>
                <a:lnTo>
                  <a:pt x="281987" y="3302815"/>
                </a:lnTo>
                <a:lnTo>
                  <a:pt x="290936" y="3358679"/>
                </a:lnTo>
                <a:lnTo>
                  <a:pt x="300094" y="3414479"/>
                </a:lnTo>
                <a:lnTo>
                  <a:pt x="309456" y="3470218"/>
                </a:lnTo>
                <a:lnTo>
                  <a:pt x="319019" y="3525899"/>
                </a:lnTo>
                <a:lnTo>
                  <a:pt x="328781" y="3581526"/>
                </a:lnTo>
                <a:lnTo>
                  <a:pt x="338736" y="3637103"/>
                </a:lnTo>
                <a:lnTo>
                  <a:pt x="348882" y="3692633"/>
                </a:lnTo>
                <a:lnTo>
                  <a:pt x="359215" y="3748121"/>
                </a:lnTo>
                <a:lnTo>
                  <a:pt x="369731" y="3803570"/>
                </a:lnTo>
                <a:lnTo>
                  <a:pt x="380426" y="3858984"/>
                </a:lnTo>
                <a:lnTo>
                  <a:pt x="391298" y="3914366"/>
                </a:lnTo>
                <a:lnTo>
                  <a:pt x="402343" y="3969720"/>
                </a:lnTo>
                <a:lnTo>
                  <a:pt x="413556" y="4025051"/>
                </a:lnTo>
                <a:lnTo>
                  <a:pt x="424935" y="4080361"/>
                </a:lnTo>
                <a:lnTo>
                  <a:pt x="436476" y="4135654"/>
                </a:lnTo>
                <a:lnTo>
                  <a:pt x="448175" y="4190934"/>
                </a:lnTo>
                <a:lnTo>
                  <a:pt x="460028" y="4246205"/>
                </a:lnTo>
                <a:lnTo>
                  <a:pt x="472033" y="4301471"/>
                </a:lnTo>
                <a:lnTo>
                  <a:pt x="484185" y="4356735"/>
                </a:lnTo>
                <a:lnTo>
                  <a:pt x="488214" y="4369131"/>
                </a:lnTo>
                <a:lnTo>
                  <a:pt x="491554" y="4381527"/>
                </a:lnTo>
                <a:lnTo>
                  <a:pt x="493237" y="4392146"/>
                </a:lnTo>
                <a:lnTo>
                  <a:pt x="492902" y="4387367"/>
                </a:lnTo>
                <a:lnTo>
                  <a:pt x="491946" y="4374862"/>
                </a:lnTo>
                <a:lnTo>
                  <a:pt x="490917" y="4362282"/>
                </a:lnTo>
                <a:lnTo>
                  <a:pt x="489825" y="4349641"/>
                </a:lnTo>
                <a:lnTo>
                  <a:pt x="488682" y="4336947"/>
                </a:lnTo>
                <a:lnTo>
                  <a:pt x="487499" y="4324213"/>
                </a:lnTo>
                <a:lnTo>
                  <a:pt x="486286" y="4311450"/>
                </a:lnTo>
                <a:lnTo>
                  <a:pt x="485054" y="4298667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127" y="109295"/>
                </a:moveTo>
                <a:lnTo>
                  <a:pt x="12421" y="54652"/>
                </a:lnTo>
                <a:lnTo>
                  <a:pt x="0" y="0"/>
                </a:lnTo>
                <a:lnTo>
                  <a:pt x="1444" y="15105"/>
                </a:lnTo>
                <a:lnTo>
                  <a:pt x="5814" y="60413"/>
                </a:lnTo>
                <a:lnTo>
                  <a:pt x="10314" y="105710"/>
                </a:lnTo>
                <a:lnTo>
                  <a:pt x="15043" y="151003"/>
                </a:lnTo>
                <a:lnTo>
                  <a:pt x="20097" y="196295"/>
                </a:lnTo>
                <a:lnTo>
                  <a:pt x="25574" y="241592"/>
                </a:lnTo>
                <a:lnTo>
                  <a:pt x="31573" y="286900"/>
                </a:lnTo>
                <a:lnTo>
                  <a:pt x="43852" y="342242"/>
                </a:lnTo>
                <a:lnTo>
                  <a:pt x="54074" y="382409"/>
                </a:lnTo>
                <a:lnTo>
                  <a:pt x="64376" y="422511"/>
                </a:lnTo>
                <a:lnTo>
                  <a:pt x="74761" y="462552"/>
                </a:lnTo>
                <a:lnTo>
                  <a:pt x="85232" y="502535"/>
                </a:lnTo>
                <a:lnTo>
                  <a:pt x="95794" y="542463"/>
                </a:lnTo>
                <a:lnTo>
                  <a:pt x="106450" y="582341"/>
                </a:lnTo>
                <a:lnTo>
                  <a:pt x="117203" y="622171"/>
                </a:lnTo>
                <a:lnTo>
                  <a:pt x="128058" y="661959"/>
                </a:lnTo>
                <a:lnTo>
                  <a:pt x="139017" y="701706"/>
                </a:lnTo>
                <a:lnTo>
                  <a:pt x="150084" y="741418"/>
                </a:lnTo>
                <a:lnTo>
                  <a:pt x="161264" y="781096"/>
                </a:lnTo>
                <a:lnTo>
                  <a:pt x="172559" y="820746"/>
                </a:lnTo>
                <a:lnTo>
                  <a:pt x="183974" y="860370"/>
                </a:lnTo>
                <a:lnTo>
                  <a:pt x="195511" y="899973"/>
                </a:lnTo>
                <a:lnTo>
                  <a:pt x="207175" y="939558"/>
                </a:lnTo>
                <a:lnTo>
                  <a:pt x="218969" y="979128"/>
                </a:lnTo>
                <a:lnTo>
                  <a:pt x="230897" y="1018687"/>
                </a:lnTo>
                <a:lnTo>
                  <a:pt x="242962" y="1058239"/>
                </a:lnTo>
                <a:lnTo>
                  <a:pt x="255168" y="1097787"/>
                </a:lnTo>
                <a:lnTo>
                  <a:pt x="271065" y="1146666"/>
                </a:lnTo>
                <a:lnTo>
                  <a:pt x="287020" y="1195519"/>
                </a:lnTo>
                <a:lnTo>
                  <a:pt x="303091" y="1244317"/>
                </a:lnTo>
                <a:lnTo>
                  <a:pt x="319335" y="1293031"/>
                </a:lnTo>
                <a:lnTo>
                  <a:pt x="335810" y="1341631"/>
                </a:lnTo>
                <a:lnTo>
                  <a:pt x="352573" y="1390088"/>
                </a:lnTo>
                <a:lnTo>
                  <a:pt x="369684" y="1438374"/>
                </a:lnTo>
                <a:lnTo>
                  <a:pt x="387198" y="1486460"/>
                </a:lnTo>
                <a:lnTo>
                  <a:pt x="405175" y="1534315"/>
                </a:lnTo>
                <a:lnTo>
                  <a:pt x="423672" y="1581911"/>
                </a:lnTo>
                <a:lnTo>
                  <a:pt x="423672" y="1457274"/>
                </a:lnTo>
                <a:lnTo>
                  <a:pt x="417172" y="1438578"/>
                </a:lnTo>
                <a:lnTo>
                  <a:pt x="410677" y="1419883"/>
                </a:lnTo>
                <a:lnTo>
                  <a:pt x="404188" y="1401188"/>
                </a:lnTo>
                <a:lnTo>
                  <a:pt x="397711" y="1382493"/>
                </a:lnTo>
                <a:lnTo>
                  <a:pt x="391248" y="1363798"/>
                </a:lnTo>
                <a:lnTo>
                  <a:pt x="384803" y="1345103"/>
                </a:lnTo>
                <a:lnTo>
                  <a:pt x="378379" y="1326408"/>
                </a:lnTo>
                <a:lnTo>
                  <a:pt x="371981" y="1307712"/>
                </a:lnTo>
                <a:lnTo>
                  <a:pt x="365613" y="1289017"/>
                </a:lnTo>
                <a:lnTo>
                  <a:pt x="359276" y="1270320"/>
                </a:lnTo>
                <a:lnTo>
                  <a:pt x="352976" y="1251623"/>
                </a:lnTo>
                <a:lnTo>
                  <a:pt x="346716" y="1232926"/>
                </a:lnTo>
                <a:lnTo>
                  <a:pt x="340499" y="1214227"/>
                </a:lnTo>
                <a:lnTo>
                  <a:pt x="334329" y="1195528"/>
                </a:lnTo>
                <a:lnTo>
                  <a:pt x="328210" y="1176828"/>
                </a:lnTo>
                <a:lnTo>
                  <a:pt x="322145" y="1158127"/>
                </a:lnTo>
                <a:lnTo>
                  <a:pt x="316138" y="1139424"/>
                </a:lnTo>
                <a:lnTo>
                  <a:pt x="310192" y="1120721"/>
                </a:lnTo>
                <a:lnTo>
                  <a:pt x="304312" y="1102016"/>
                </a:lnTo>
                <a:lnTo>
                  <a:pt x="298500" y="1083309"/>
                </a:lnTo>
                <a:lnTo>
                  <a:pt x="281276" y="1030033"/>
                </a:lnTo>
                <a:lnTo>
                  <a:pt x="264272" y="976620"/>
                </a:lnTo>
                <a:lnTo>
                  <a:pt x="247492" y="923078"/>
                </a:lnTo>
                <a:lnTo>
                  <a:pt x="230940" y="869415"/>
                </a:lnTo>
                <a:lnTo>
                  <a:pt x="214619" y="815637"/>
                </a:lnTo>
                <a:lnTo>
                  <a:pt x="198533" y="761752"/>
                </a:lnTo>
                <a:lnTo>
                  <a:pt x="182686" y="707765"/>
                </a:lnTo>
                <a:lnTo>
                  <a:pt x="167080" y="653686"/>
                </a:lnTo>
                <a:lnTo>
                  <a:pt x="151721" y="599520"/>
                </a:lnTo>
                <a:lnTo>
                  <a:pt x="136610" y="545274"/>
                </a:lnTo>
                <a:lnTo>
                  <a:pt x="121752" y="490956"/>
                </a:lnTo>
                <a:lnTo>
                  <a:pt x="107151" y="436573"/>
                </a:lnTo>
                <a:lnTo>
                  <a:pt x="92810" y="382131"/>
                </a:lnTo>
                <a:lnTo>
                  <a:pt x="78732" y="327638"/>
                </a:lnTo>
                <a:lnTo>
                  <a:pt x="64921" y="273101"/>
                </a:lnTo>
                <a:lnTo>
                  <a:pt x="51381" y="218527"/>
                </a:lnTo>
                <a:lnTo>
                  <a:pt x="38115" y="163923"/>
                </a:lnTo>
                <a:lnTo>
                  <a:pt x="25127" y="109295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05840" y="5862828"/>
            <a:ext cx="431291" cy="990599"/>
          </a:xfrm>
          <a:custGeom>
            <a:avLst/>
            <a:gdLst/>
            <a:ahLst/>
            <a:cxnLst/>
            <a:rect l="l" t="t" r="r" b="b"/>
            <a:pathLst>
              <a:path w="431291" h="990599">
                <a:moveTo>
                  <a:pt x="5141" y="12833"/>
                </a:moveTo>
                <a:lnTo>
                  <a:pt x="418" y="1044"/>
                </a:lnTo>
                <a:lnTo>
                  <a:pt x="0" y="0"/>
                </a:lnTo>
                <a:lnTo>
                  <a:pt x="98" y="36429"/>
                </a:lnTo>
                <a:lnTo>
                  <a:pt x="457" y="61624"/>
                </a:lnTo>
                <a:lnTo>
                  <a:pt x="1256" y="87342"/>
                </a:lnTo>
                <a:lnTo>
                  <a:pt x="2669" y="113408"/>
                </a:lnTo>
                <a:lnTo>
                  <a:pt x="4787" y="138785"/>
                </a:lnTo>
                <a:lnTo>
                  <a:pt x="14134" y="162471"/>
                </a:lnTo>
                <a:lnTo>
                  <a:pt x="23488" y="186154"/>
                </a:lnTo>
                <a:lnTo>
                  <a:pt x="32857" y="209830"/>
                </a:lnTo>
                <a:lnTo>
                  <a:pt x="42246" y="233495"/>
                </a:lnTo>
                <a:lnTo>
                  <a:pt x="51665" y="257146"/>
                </a:lnTo>
                <a:lnTo>
                  <a:pt x="61119" y="280780"/>
                </a:lnTo>
                <a:lnTo>
                  <a:pt x="70616" y="304391"/>
                </a:lnTo>
                <a:lnTo>
                  <a:pt x="80163" y="327978"/>
                </a:lnTo>
                <a:lnTo>
                  <a:pt x="89768" y="351536"/>
                </a:lnTo>
                <a:lnTo>
                  <a:pt x="99437" y="375062"/>
                </a:lnTo>
                <a:lnTo>
                  <a:pt x="109179" y="398552"/>
                </a:lnTo>
                <a:lnTo>
                  <a:pt x="118999" y="422003"/>
                </a:lnTo>
                <a:lnTo>
                  <a:pt x="128905" y="445411"/>
                </a:lnTo>
                <a:lnTo>
                  <a:pt x="138905" y="468772"/>
                </a:lnTo>
                <a:lnTo>
                  <a:pt x="149005" y="492083"/>
                </a:lnTo>
                <a:lnTo>
                  <a:pt x="159214" y="515340"/>
                </a:lnTo>
                <a:lnTo>
                  <a:pt x="169537" y="538540"/>
                </a:lnTo>
                <a:lnTo>
                  <a:pt x="179983" y="561678"/>
                </a:lnTo>
                <a:lnTo>
                  <a:pt x="190558" y="584752"/>
                </a:lnTo>
                <a:lnTo>
                  <a:pt x="201269" y="607758"/>
                </a:lnTo>
                <a:lnTo>
                  <a:pt x="209930" y="627139"/>
                </a:lnTo>
                <a:lnTo>
                  <a:pt x="218659" y="646516"/>
                </a:lnTo>
                <a:lnTo>
                  <a:pt x="227453" y="665886"/>
                </a:lnTo>
                <a:lnTo>
                  <a:pt x="236308" y="685246"/>
                </a:lnTo>
                <a:lnTo>
                  <a:pt x="245220" y="704591"/>
                </a:lnTo>
                <a:lnTo>
                  <a:pt x="254187" y="723918"/>
                </a:lnTo>
                <a:lnTo>
                  <a:pt x="263203" y="743223"/>
                </a:lnTo>
                <a:lnTo>
                  <a:pt x="272267" y="762503"/>
                </a:lnTo>
                <a:lnTo>
                  <a:pt x="281374" y="781755"/>
                </a:lnTo>
                <a:lnTo>
                  <a:pt x="290522" y="800974"/>
                </a:lnTo>
                <a:lnTo>
                  <a:pt x="299705" y="820157"/>
                </a:lnTo>
                <a:lnTo>
                  <a:pt x="308921" y="839301"/>
                </a:lnTo>
                <a:lnTo>
                  <a:pt x="318167" y="858402"/>
                </a:lnTo>
                <a:lnTo>
                  <a:pt x="327439" y="877456"/>
                </a:lnTo>
                <a:lnTo>
                  <a:pt x="336732" y="896460"/>
                </a:lnTo>
                <a:lnTo>
                  <a:pt x="346045" y="915410"/>
                </a:lnTo>
                <a:lnTo>
                  <a:pt x="355373" y="934302"/>
                </a:lnTo>
                <a:lnTo>
                  <a:pt x="364712" y="953134"/>
                </a:lnTo>
                <a:lnTo>
                  <a:pt x="374060" y="971900"/>
                </a:lnTo>
                <a:lnTo>
                  <a:pt x="383413" y="990599"/>
                </a:lnTo>
                <a:lnTo>
                  <a:pt x="431291" y="990599"/>
                </a:lnTo>
                <a:lnTo>
                  <a:pt x="421268" y="971182"/>
                </a:lnTo>
                <a:lnTo>
                  <a:pt x="411311" y="951692"/>
                </a:lnTo>
                <a:lnTo>
                  <a:pt x="401418" y="932132"/>
                </a:lnTo>
                <a:lnTo>
                  <a:pt x="391585" y="912499"/>
                </a:lnTo>
                <a:lnTo>
                  <a:pt x="381809" y="892794"/>
                </a:lnTo>
                <a:lnTo>
                  <a:pt x="372085" y="873018"/>
                </a:lnTo>
                <a:lnTo>
                  <a:pt x="362412" y="853170"/>
                </a:lnTo>
                <a:lnTo>
                  <a:pt x="352785" y="833250"/>
                </a:lnTo>
                <a:lnTo>
                  <a:pt x="343200" y="813259"/>
                </a:lnTo>
                <a:lnTo>
                  <a:pt x="333655" y="793195"/>
                </a:lnTo>
                <a:lnTo>
                  <a:pt x="324146" y="773060"/>
                </a:lnTo>
                <a:lnTo>
                  <a:pt x="314670" y="752854"/>
                </a:lnTo>
                <a:lnTo>
                  <a:pt x="305222" y="732575"/>
                </a:lnTo>
                <a:lnTo>
                  <a:pt x="295800" y="712225"/>
                </a:lnTo>
                <a:lnTo>
                  <a:pt x="286400" y="691803"/>
                </a:lnTo>
                <a:lnTo>
                  <a:pt x="277019" y="671310"/>
                </a:lnTo>
                <a:lnTo>
                  <a:pt x="267653" y="650745"/>
                </a:lnTo>
                <a:lnTo>
                  <a:pt x="258298" y="630108"/>
                </a:lnTo>
                <a:lnTo>
                  <a:pt x="248952" y="609399"/>
                </a:lnTo>
                <a:lnTo>
                  <a:pt x="239610" y="588619"/>
                </a:lnTo>
                <a:lnTo>
                  <a:pt x="228179" y="563424"/>
                </a:lnTo>
                <a:lnTo>
                  <a:pt x="216884" y="538096"/>
                </a:lnTo>
                <a:lnTo>
                  <a:pt x="205719" y="512647"/>
                </a:lnTo>
                <a:lnTo>
                  <a:pt x="194676" y="487086"/>
                </a:lnTo>
                <a:lnTo>
                  <a:pt x="183748" y="461425"/>
                </a:lnTo>
                <a:lnTo>
                  <a:pt x="172929" y="435674"/>
                </a:lnTo>
                <a:lnTo>
                  <a:pt x="162210" y="409845"/>
                </a:lnTo>
                <a:lnTo>
                  <a:pt x="151585" y="383947"/>
                </a:lnTo>
                <a:lnTo>
                  <a:pt x="141046" y="357992"/>
                </a:lnTo>
                <a:lnTo>
                  <a:pt x="130586" y="331990"/>
                </a:lnTo>
                <a:lnTo>
                  <a:pt x="120198" y="305953"/>
                </a:lnTo>
                <a:lnTo>
                  <a:pt x="109874" y="279890"/>
                </a:lnTo>
                <a:lnTo>
                  <a:pt x="99609" y="253813"/>
                </a:lnTo>
                <a:lnTo>
                  <a:pt x="89393" y="227733"/>
                </a:lnTo>
                <a:lnTo>
                  <a:pt x="79221" y="201660"/>
                </a:lnTo>
                <a:lnTo>
                  <a:pt x="69084" y="175605"/>
                </a:lnTo>
                <a:lnTo>
                  <a:pt x="58976" y="149579"/>
                </a:lnTo>
                <a:lnTo>
                  <a:pt x="48890" y="123592"/>
                </a:lnTo>
                <a:lnTo>
                  <a:pt x="38818" y="97655"/>
                </a:lnTo>
                <a:lnTo>
                  <a:pt x="28752" y="71780"/>
                </a:lnTo>
                <a:lnTo>
                  <a:pt x="24029" y="59991"/>
                </a:lnTo>
                <a:lnTo>
                  <a:pt x="19307" y="48201"/>
                </a:lnTo>
                <a:lnTo>
                  <a:pt x="14585" y="36412"/>
                </a:lnTo>
                <a:lnTo>
                  <a:pt x="9864" y="24622"/>
                </a:lnTo>
                <a:lnTo>
                  <a:pt x="5141" y="128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3670" y="36614"/>
                </a:moveTo>
                <a:lnTo>
                  <a:pt x="11442" y="109834"/>
                </a:lnTo>
                <a:lnTo>
                  <a:pt x="19790" y="183016"/>
                </a:lnTo>
                <a:lnTo>
                  <a:pt x="28714" y="256133"/>
                </a:lnTo>
                <a:lnTo>
                  <a:pt x="38213" y="329152"/>
                </a:lnTo>
                <a:lnTo>
                  <a:pt x="48287" y="402046"/>
                </a:lnTo>
                <a:lnTo>
                  <a:pt x="58937" y="474784"/>
                </a:lnTo>
                <a:lnTo>
                  <a:pt x="70164" y="547336"/>
                </a:lnTo>
                <a:lnTo>
                  <a:pt x="81966" y="619673"/>
                </a:lnTo>
                <a:lnTo>
                  <a:pt x="94344" y="691765"/>
                </a:lnTo>
                <a:lnTo>
                  <a:pt x="109526" y="775070"/>
                </a:lnTo>
                <a:lnTo>
                  <a:pt x="118592" y="822357"/>
                </a:lnTo>
                <a:lnTo>
                  <a:pt x="127945" y="869572"/>
                </a:lnTo>
                <a:lnTo>
                  <a:pt x="137587" y="916715"/>
                </a:lnTo>
                <a:lnTo>
                  <a:pt x="147516" y="963786"/>
                </a:lnTo>
                <a:lnTo>
                  <a:pt x="157734" y="1010784"/>
                </a:lnTo>
                <a:lnTo>
                  <a:pt x="168239" y="1057710"/>
                </a:lnTo>
                <a:lnTo>
                  <a:pt x="179033" y="1104565"/>
                </a:lnTo>
                <a:lnTo>
                  <a:pt x="190114" y="1151347"/>
                </a:lnTo>
                <a:lnTo>
                  <a:pt x="201483" y="1198057"/>
                </a:lnTo>
                <a:lnTo>
                  <a:pt x="213141" y="1244696"/>
                </a:lnTo>
                <a:lnTo>
                  <a:pt x="225086" y="1291262"/>
                </a:lnTo>
                <a:lnTo>
                  <a:pt x="237319" y="1337758"/>
                </a:lnTo>
                <a:lnTo>
                  <a:pt x="249840" y="1384181"/>
                </a:lnTo>
                <a:lnTo>
                  <a:pt x="262649" y="1430533"/>
                </a:lnTo>
                <a:lnTo>
                  <a:pt x="275746" y="1476814"/>
                </a:lnTo>
                <a:lnTo>
                  <a:pt x="289131" y="1523023"/>
                </a:lnTo>
                <a:lnTo>
                  <a:pt x="302803" y="1569161"/>
                </a:lnTo>
                <a:lnTo>
                  <a:pt x="316764" y="1615227"/>
                </a:lnTo>
                <a:lnTo>
                  <a:pt x="331012" y="1661223"/>
                </a:lnTo>
                <a:lnTo>
                  <a:pt x="345552" y="1705880"/>
                </a:lnTo>
                <a:lnTo>
                  <a:pt x="360409" y="1750767"/>
                </a:lnTo>
                <a:lnTo>
                  <a:pt x="375612" y="1795825"/>
                </a:lnTo>
                <a:lnTo>
                  <a:pt x="391189" y="1840999"/>
                </a:lnTo>
                <a:lnTo>
                  <a:pt x="407169" y="1886229"/>
                </a:lnTo>
                <a:lnTo>
                  <a:pt x="423582" y="1931459"/>
                </a:lnTo>
                <a:lnTo>
                  <a:pt x="440454" y="1976632"/>
                </a:lnTo>
                <a:lnTo>
                  <a:pt x="457815" y="2021691"/>
                </a:lnTo>
                <a:lnTo>
                  <a:pt x="475694" y="2066577"/>
                </a:lnTo>
                <a:lnTo>
                  <a:pt x="494118" y="2111235"/>
                </a:lnTo>
                <a:lnTo>
                  <a:pt x="499450" y="2121995"/>
                </a:lnTo>
                <a:lnTo>
                  <a:pt x="504781" y="2132978"/>
                </a:lnTo>
                <a:lnTo>
                  <a:pt x="510112" y="2144162"/>
                </a:lnTo>
                <a:lnTo>
                  <a:pt x="515443" y="2155523"/>
                </a:lnTo>
                <a:lnTo>
                  <a:pt x="520774" y="2167040"/>
                </a:lnTo>
                <a:lnTo>
                  <a:pt x="526106" y="2178688"/>
                </a:lnTo>
                <a:lnTo>
                  <a:pt x="531437" y="2190446"/>
                </a:lnTo>
                <a:lnTo>
                  <a:pt x="536768" y="2202291"/>
                </a:lnTo>
                <a:lnTo>
                  <a:pt x="542099" y="2214200"/>
                </a:lnTo>
                <a:lnTo>
                  <a:pt x="547431" y="2226150"/>
                </a:lnTo>
                <a:lnTo>
                  <a:pt x="551688" y="2235708"/>
                </a:lnTo>
                <a:lnTo>
                  <a:pt x="547664" y="2223661"/>
                </a:lnTo>
                <a:lnTo>
                  <a:pt x="543643" y="2211615"/>
                </a:lnTo>
                <a:lnTo>
                  <a:pt x="539621" y="2199569"/>
                </a:lnTo>
                <a:lnTo>
                  <a:pt x="537298" y="2192616"/>
                </a:lnTo>
                <a:lnTo>
                  <a:pt x="534258" y="2180441"/>
                </a:lnTo>
                <a:lnTo>
                  <a:pt x="531223" y="2168194"/>
                </a:lnTo>
                <a:lnTo>
                  <a:pt x="528195" y="2155883"/>
                </a:lnTo>
                <a:lnTo>
                  <a:pt x="525181" y="2143518"/>
                </a:lnTo>
                <a:lnTo>
                  <a:pt x="522183" y="2131107"/>
                </a:lnTo>
                <a:lnTo>
                  <a:pt x="519207" y="2118657"/>
                </a:lnTo>
                <a:lnTo>
                  <a:pt x="516256" y="2106178"/>
                </a:lnTo>
                <a:lnTo>
                  <a:pt x="513335" y="2093679"/>
                </a:lnTo>
                <a:lnTo>
                  <a:pt x="510447" y="2081166"/>
                </a:lnTo>
                <a:lnTo>
                  <a:pt x="507598" y="2068650"/>
                </a:lnTo>
                <a:lnTo>
                  <a:pt x="504792" y="2056138"/>
                </a:lnTo>
                <a:lnTo>
                  <a:pt x="502032" y="2043639"/>
                </a:lnTo>
                <a:lnTo>
                  <a:pt x="499323" y="2031161"/>
                </a:lnTo>
                <a:lnTo>
                  <a:pt x="496669" y="2018714"/>
                </a:lnTo>
                <a:lnTo>
                  <a:pt x="494075" y="2006304"/>
                </a:lnTo>
                <a:lnTo>
                  <a:pt x="491544" y="1993941"/>
                </a:lnTo>
                <a:lnTo>
                  <a:pt x="489081" y="1981633"/>
                </a:lnTo>
                <a:lnTo>
                  <a:pt x="486691" y="1969389"/>
                </a:lnTo>
                <a:lnTo>
                  <a:pt x="484530" y="1958035"/>
                </a:lnTo>
                <a:lnTo>
                  <a:pt x="478774" y="1942919"/>
                </a:lnTo>
                <a:lnTo>
                  <a:pt x="473021" y="1927736"/>
                </a:lnTo>
                <a:lnTo>
                  <a:pt x="467275" y="1912488"/>
                </a:lnTo>
                <a:lnTo>
                  <a:pt x="461541" y="1897179"/>
                </a:lnTo>
                <a:lnTo>
                  <a:pt x="455820" y="1881812"/>
                </a:lnTo>
                <a:lnTo>
                  <a:pt x="450118" y="1866391"/>
                </a:lnTo>
                <a:lnTo>
                  <a:pt x="444437" y="1850921"/>
                </a:lnTo>
                <a:lnTo>
                  <a:pt x="438782" y="1835403"/>
                </a:lnTo>
                <a:lnTo>
                  <a:pt x="433155" y="1819843"/>
                </a:lnTo>
                <a:lnTo>
                  <a:pt x="427561" y="1804242"/>
                </a:lnTo>
                <a:lnTo>
                  <a:pt x="422003" y="1788606"/>
                </a:lnTo>
                <a:lnTo>
                  <a:pt x="416484" y="1772938"/>
                </a:lnTo>
                <a:lnTo>
                  <a:pt x="411008" y="1757241"/>
                </a:lnTo>
                <a:lnTo>
                  <a:pt x="405580" y="1741519"/>
                </a:lnTo>
                <a:lnTo>
                  <a:pt x="400202" y="1725775"/>
                </a:lnTo>
                <a:lnTo>
                  <a:pt x="394877" y="1710014"/>
                </a:lnTo>
                <a:lnTo>
                  <a:pt x="389611" y="1694238"/>
                </a:lnTo>
                <a:lnTo>
                  <a:pt x="384405" y="1678451"/>
                </a:lnTo>
                <a:lnTo>
                  <a:pt x="379265" y="1662657"/>
                </a:lnTo>
                <a:lnTo>
                  <a:pt x="374192" y="1646859"/>
                </a:lnTo>
                <a:lnTo>
                  <a:pt x="359259" y="1601548"/>
                </a:lnTo>
                <a:lnTo>
                  <a:pt x="344682" y="1556100"/>
                </a:lnTo>
                <a:lnTo>
                  <a:pt x="330458" y="1510522"/>
                </a:lnTo>
                <a:lnTo>
                  <a:pt x="316583" y="1464822"/>
                </a:lnTo>
                <a:lnTo>
                  <a:pt x="303054" y="1419006"/>
                </a:lnTo>
                <a:lnTo>
                  <a:pt x="289866" y="1373082"/>
                </a:lnTo>
                <a:lnTo>
                  <a:pt x="277016" y="1327058"/>
                </a:lnTo>
                <a:lnTo>
                  <a:pt x="264501" y="1280940"/>
                </a:lnTo>
                <a:lnTo>
                  <a:pt x="252318" y="1234736"/>
                </a:lnTo>
                <a:lnTo>
                  <a:pt x="240461" y="1188453"/>
                </a:lnTo>
                <a:lnTo>
                  <a:pt x="228929" y="1142098"/>
                </a:lnTo>
                <a:lnTo>
                  <a:pt x="217717" y="1095679"/>
                </a:lnTo>
                <a:lnTo>
                  <a:pt x="206821" y="1049203"/>
                </a:lnTo>
                <a:lnTo>
                  <a:pt x="196238" y="1002677"/>
                </a:lnTo>
                <a:lnTo>
                  <a:pt x="185965" y="956109"/>
                </a:lnTo>
                <a:lnTo>
                  <a:pt x="175998" y="909505"/>
                </a:lnTo>
                <a:lnTo>
                  <a:pt x="166333" y="862873"/>
                </a:lnTo>
                <a:lnTo>
                  <a:pt x="156967" y="816221"/>
                </a:lnTo>
                <a:lnTo>
                  <a:pt x="147895" y="769555"/>
                </a:lnTo>
                <a:lnTo>
                  <a:pt x="139115" y="722883"/>
                </a:lnTo>
                <a:lnTo>
                  <a:pt x="134150" y="699874"/>
                </a:lnTo>
                <a:lnTo>
                  <a:pt x="129325" y="676795"/>
                </a:lnTo>
                <a:lnTo>
                  <a:pt x="124637" y="653651"/>
                </a:lnTo>
                <a:lnTo>
                  <a:pt x="120082" y="630446"/>
                </a:lnTo>
                <a:lnTo>
                  <a:pt x="115656" y="607183"/>
                </a:lnTo>
                <a:lnTo>
                  <a:pt x="111357" y="583865"/>
                </a:lnTo>
                <a:lnTo>
                  <a:pt x="107180" y="560497"/>
                </a:lnTo>
                <a:lnTo>
                  <a:pt x="103121" y="537081"/>
                </a:lnTo>
                <a:lnTo>
                  <a:pt x="99178" y="513623"/>
                </a:lnTo>
                <a:lnTo>
                  <a:pt x="95346" y="490124"/>
                </a:lnTo>
                <a:lnTo>
                  <a:pt x="91623" y="466590"/>
                </a:lnTo>
                <a:lnTo>
                  <a:pt x="88003" y="443022"/>
                </a:lnTo>
                <a:lnTo>
                  <a:pt x="84484" y="419426"/>
                </a:lnTo>
                <a:lnTo>
                  <a:pt x="81063" y="395804"/>
                </a:lnTo>
                <a:lnTo>
                  <a:pt x="77734" y="372161"/>
                </a:lnTo>
                <a:lnTo>
                  <a:pt x="74496" y="348500"/>
                </a:lnTo>
                <a:lnTo>
                  <a:pt x="71344" y="324824"/>
                </a:lnTo>
                <a:lnTo>
                  <a:pt x="68275" y="301137"/>
                </a:lnTo>
                <a:lnTo>
                  <a:pt x="65284" y="277443"/>
                </a:lnTo>
                <a:lnTo>
                  <a:pt x="62369" y="253745"/>
                </a:lnTo>
                <a:lnTo>
                  <a:pt x="59456" y="240846"/>
                </a:lnTo>
                <a:lnTo>
                  <a:pt x="56478" y="228014"/>
                </a:lnTo>
                <a:lnTo>
                  <a:pt x="53442" y="215242"/>
                </a:lnTo>
                <a:lnTo>
                  <a:pt x="50356" y="202521"/>
                </a:lnTo>
                <a:lnTo>
                  <a:pt x="47227" y="189845"/>
                </a:lnTo>
                <a:lnTo>
                  <a:pt x="44062" y="177206"/>
                </a:lnTo>
                <a:lnTo>
                  <a:pt x="40867" y="164596"/>
                </a:lnTo>
                <a:lnTo>
                  <a:pt x="37652" y="152009"/>
                </a:lnTo>
                <a:lnTo>
                  <a:pt x="34422" y="139437"/>
                </a:lnTo>
                <a:lnTo>
                  <a:pt x="31184" y="126873"/>
                </a:lnTo>
                <a:lnTo>
                  <a:pt x="27947" y="114308"/>
                </a:lnTo>
                <a:lnTo>
                  <a:pt x="24717" y="101736"/>
                </a:lnTo>
                <a:lnTo>
                  <a:pt x="21501" y="89149"/>
                </a:lnTo>
                <a:lnTo>
                  <a:pt x="18307" y="76539"/>
                </a:lnTo>
                <a:lnTo>
                  <a:pt x="15142" y="63900"/>
                </a:lnTo>
                <a:lnTo>
                  <a:pt x="12013" y="51224"/>
                </a:lnTo>
                <a:lnTo>
                  <a:pt x="8927" y="38503"/>
                </a:lnTo>
                <a:lnTo>
                  <a:pt x="5891" y="25731"/>
                </a:lnTo>
                <a:lnTo>
                  <a:pt x="2913" y="12899"/>
                </a:lnTo>
                <a:lnTo>
                  <a:pt x="0" y="0"/>
                </a:lnTo>
                <a:lnTo>
                  <a:pt x="3670" y="3661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71499" y="1289303"/>
            <a:ext cx="170104" cy="3026664"/>
          </a:xfrm>
          <a:custGeom>
            <a:avLst/>
            <a:gdLst/>
            <a:ahLst/>
            <a:cxnLst/>
            <a:rect l="l" t="t" r="r" b="b"/>
            <a:pathLst>
              <a:path w="170104" h="3026664">
                <a:moveTo>
                  <a:pt x="24277" y="2187133"/>
                </a:moveTo>
                <a:lnTo>
                  <a:pt x="23137" y="2139739"/>
                </a:lnTo>
                <a:lnTo>
                  <a:pt x="22197" y="2092363"/>
                </a:lnTo>
                <a:lnTo>
                  <a:pt x="21459" y="2045002"/>
                </a:lnTo>
                <a:lnTo>
                  <a:pt x="20927" y="1997651"/>
                </a:lnTo>
                <a:lnTo>
                  <a:pt x="20606" y="1950307"/>
                </a:lnTo>
                <a:lnTo>
                  <a:pt x="20606" y="1854957"/>
                </a:lnTo>
                <a:lnTo>
                  <a:pt x="20927" y="1807011"/>
                </a:lnTo>
                <a:lnTo>
                  <a:pt x="21459" y="1759121"/>
                </a:lnTo>
                <a:lnTo>
                  <a:pt x="22197" y="1711280"/>
                </a:lnTo>
                <a:lnTo>
                  <a:pt x="23137" y="1663481"/>
                </a:lnTo>
                <a:lnTo>
                  <a:pt x="24277" y="1615718"/>
                </a:lnTo>
                <a:lnTo>
                  <a:pt x="25612" y="1567983"/>
                </a:lnTo>
                <a:lnTo>
                  <a:pt x="27139" y="1520269"/>
                </a:lnTo>
                <a:lnTo>
                  <a:pt x="28854" y="1472569"/>
                </a:lnTo>
                <a:lnTo>
                  <a:pt x="30753" y="1424876"/>
                </a:lnTo>
                <a:lnTo>
                  <a:pt x="32834" y="1377183"/>
                </a:lnTo>
                <a:lnTo>
                  <a:pt x="35092" y="1329483"/>
                </a:lnTo>
                <a:lnTo>
                  <a:pt x="37523" y="1281769"/>
                </a:lnTo>
                <a:lnTo>
                  <a:pt x="40125" y="1234034"/>
                </a:lnTo>
                <a:lnTo>
                  <a:pt x="42894" y="1186271"/>
                </a:lnTo>
                <a:lnTo>
                  <a:pt x="45825" y="1138472"/>
                </a:lnTo>
                <a:lnTo>
                  <a:pt x="48915" y="1090631"/>
                </a:lnTo>
                <a:lnTo>
                  <a:pt x="52161" y="1042741"/>
                </a:lnTo>
                <a:lnTo>
                  <a:pt x="55559" y="994795"/>
                </a:lnTo>
                <a:lnTo>
                  <a:pt x="59106" y="946785"/>
                </a:lnTo>
                <a:lnTo>
                  <a:pt x="60590" y="923106"/>
                </a:lnTo>
                <a:lnTo>
                  <a:pt x="63775" y="875755"/>
                </a:lnTo>
                <a:lnTo>
                  <a:pt x="67250" y="828409"/>
                </a:lnTo>
                <a:lnTo>
                  <a:pt x="71014" y="781066"/>
                </a:lnTo>
                <a:lnTo>
                  <a:pt x="75068" y="733726"/>
                </a:lnTo>
                <a:lnTo>
                  <a:pt x="79411" y="686387"/>
                </a:lnTo>
                <a:lnTo>
                  <a:pt x="84044" y="639047"/>
                </a:lnTo>
                <a:lnTo>
                  <a:pt x="88967" y="591704"/>
                </a:lnTo>
                <a:lnTo>
                  <a:pt x="94179" y="544358"/>
                </a:lnTo>
                <a:lnTo>
                  <a:pt x="99681" y="497007"/>
                </a:lnTo>
                <a:lnTo>
                  <a:pt x="105437" y="449667"/>
                </a:lnTo>
                <a:lnTo>
                  <a:pt x="111259" y="402340"/>
                </a:lnTo>
                <a:lnTo>
                  <a:pt x="117169" y="355008"/>
                </a:lnTo>
                <a:lnTo>
                  <a:pt x="123223" y="307672"/>
                </a:lnTo>
                <a:lnTo>
                  <a:pt x="129480" y="260334"/>
                </a:lnTo>
                <a:lnTo>
                  <a:pt x="135997" y="212994"/>
                </a:lnTo>
                <a:lnTo>
                  <a:pt x="142833" y="165656"/>
                </a:lnTo>
                <a:lnTo>
                  <a:pt x="150046" y="118320"/>
                </a:lnTo>
                <a:lnTo>
                  <a:pt x="157693" y="70988"/>
                </a:lnTo>
                <a:lnTo>
                  <a:pt x="165832" y="23661"/>
                </a:lnTo>
                <a:lnTo>
                  <a:pt x="170104" y="0"/>
                </a:lnTo>
                <a:lnTo>
                  <a:pt x="165278" y="0"/>
                </a:lnTo>
                <a:lnTo>
                  <a:pt x="156736" y="47323"/>
                </a:lnTo>
                <a:lnTo>
                  <a:pt x="148483" y="94653"/>
                </a:lnTo>
                <a:lnTo>
                  <a:pt x="140521" y="141988"/>
                </a:lnTo>
                <a:lnTo>
                  <a:pt x="132847" y="189325"/>
                </a:lnTo>
                <a:lnTo>
                  <a:pt x="125463" y="236664"/>
                </a:lnTo>
                <a:lnTo>
                  <a:pt x="118369" y="284003"/>
                </a:lnTo>
                <a:lnTo>
                  <a:pt x="111565" y="331340"/>
                </a:lnTo>
                <a:lnTo>
                  <a:pt x="105049" y="378675"/>
                </a:lnTo>
                <a:lnTo>
                  <a:pt x="98824" y="426005"/>
                </a:lnTo>
                <a:lnTo>
                  <a:pt x="92888" y="473329"/>
                </a:lnTo>
                <a:lnTo>
                  <a:pt x="87237" y="520683"/>
                </a:lnTo>
                <a:lnTo>
                  <a:pt x="81846" y="568032"/>
                </a:lnTo>
                <a:lnTo>
                  <a:pt x="76687" y="615376"/>
                </a:lnTo>
                <a:lnTo>
                  <a:pt x="71731" y="662717"/>
                </a:lnTo>
                <a:lnTo>
                  <a:pt x="66948" y="710057"/>
                </a:lnTo>
                <a:lnTo>
                  <a:pt x="62310" y="757396"/>
                </a:lnTo>
                <a:lnTo>
                  <a:pt x="57788" y="804737"/>
                </a:lnTo>
                <a:lnTo>
                  <a:pt x="53353" y="852081"/>
                </a:lnTo>
                <a:lnTo>
                  <a:pt x="48976" y="899430"/>
                </a:lnTo>
                <a:lnTo>
                  <a:pt x="44628" y="946785"/>
                </a:lnTo>
                <a:lnTo>
                  <a:pt x="40393" y="994141"/>
                </a:lnTo>
                <a:lnTo>
                  <a:pt x="36375" y="1041568"/>
                </a:lnTo>
                <a:lnTo>
                  <a:pt x="32575" y="1089062"/>
                </a:lnTo>
                <a:lnTo>
                  <a:pt x="28992" y="1136619"/>
                </a:lnTo>
                <a:lnTo>
                  <a:pt x="25626" y="1184235"/>
                </a:lnTo>
                <a:lnTo>
                  <a:pt x="22477" y="1231906"/>
                </a:lnTo>
                <a:lnTo>
                  <a:pt x="19545" y="1279628"/>
                </a:lnTo>
                <a:lnTo>
                  <a:pt x="16830" y="1327398"/>
                </a:lnTo>
                <a:lnTo>
                  <a:pt x="14333" y="1375212"/>
                </a:lnTo>
                <a:lnTo>
                  <a:pt x="12052" y="1423066"/>
                </a:lnTo>
                <a:lnTo>
                  <a:pt x="9989" y="1470956"/>
                </a:lnTo>
                <a:lnTo>
                  <a:pt x="8143" y="1518879"/>
                </a:lnTo>
                <a:lnTo>
                  <a:pt x="6515" y="1566830"/>
                </a:lnTo>
                <a:lnTo>
                  <a:pt x="5103" y="1614806"/>
                </a:lnTo>
                <a:lnTo>
                  <a:pt x="3909" y="1662803"/>
                </a:lnTo>
                <a:lnTo>
                  <a:pt x="2931" y="1710817"/>
                </a:lnTo>
                <a:lnTo>
                  <a:pt x="2171" y="1758844"/>
                </a:lnTo>
                <a:lnTo>
                  <a:pt x="1628" y="1806881"/>
                </a:lnTo>
                <a:lnTo>
                  <a:pt x="1303" y="1854923"/>
                </a:lnTo>
                <a:lnTo>
                  <a:pt x="1194" y="1902968"/>
                </a:lnTo>
                <a:lnTo>
                  <a:pt x="579" y="1948190"/>
                </a:lnTo>
                <a:lnTo>
                  <a:pt x="180" y="1993481"/>
                </a:lnTo>
                <a:lnTo>
                  <a:pt x="0" y="2038836"/>
                </a:lnTo>
                <a:lnTo>
                  <a:pt x="36" y="2084253"/>
                </a:lnTo>
                <a:lnTo>
                  <a:pt x="289" y="2129728"/>
                </a:lnTo>
                <a:lnTo>
                  <a:pt x="760" y="2175256"/>
                </a:lnTo>
                <a:lnTo>
                  <a:pt x="1447" y="2220835"/>
                </a:lnTo>
                <a:lnTo>
                  <a:pt x="2352" y="2266460"/>
                </a:lnTo>
                <a:lnTo>
                  <a:pt x="3474" y="2312127"/>
                </a:lnTo>
                <a:lnTo>
                  <a:pt x="4813" y="2357834"/>
                </a:lnTo>
                <a:lnTo>
                  <a:pt x="6370" y="2403576"/>
                </a:lnTo>
                <a:lnTo>
                  <a:pt x="8143" y="2449349"/>
                </a:lnTo>
                <a:lnTo>
                  <a:pt x="10134" y="2495150"/>
                </a:lnTo>
                <a:lnTo>
                  <a:pt x="12342" y="2540975"/>
                </a:lnTo>
                <a:lnTo>
                  <a:pt x="14767" y="2586821"/>
                </a:lnTo>
                <a:lnTo>
                  <a:pt x="17409" y="2632683"/>
                </a:lnTo>
                <a:lnTo>
                  <a:pt x="20269" y="2678558"/>
                </a:lnTo>
                <a:lnTo>
                  <a:pt x="23345" y="2724443"/>
                </a:lnTo>
                <a:lnTo>
                  <a:pt x="26639" y="2770333"/>
                </a:lnTo>
                <a:lnTo>
                  <a:pt x="30150" y="2816225"/>
                </a:lnTo>
                <a:lnTo>
                  <a:pt x="32775" y="2828430"/>
                </a:lnTo>
                <a:lnTo>
                  <a:pt x="35400" y="2840723"/>
                </a:lnTo>
                <a:lnTo>
                  <a:pt x="38024" y="2853092"/>
                </a:lnTo>
                <a:lnTo>
                  <a:pt x="40649" y="2865524"/>
                </a:lnTo>
                <a:lnTo>
                  <a:pt x="43274" y="2878007"/>
                </a:lnTo>
                <a:lnTo>
                  <a:pt x="45899" y="2890529"/>
                </a:lnTo>
                <a:lnTo>
                  <a:pt x="48524" y="2903077"/>
                </a:lnTo>
                <a:lnTo>
                  <a:pt x="51149" y="2915640"/>
                </a:lnTo>
                <a:lnTo>
                  <a:pt x="53774" y="2928205"/>
                </a:lnTo>
                <a:lnTo>
                  <a:pt x="56398" y="2940759"/>
                </a:lnTo>
                <a:lnTo>
                  <a:pt x="59023" y="2953291"/>
                </a:lnTo>
                <a:lnTo>
                  <a:pt x="61648" y="2965788"/>
                </a:lnTo>
                <a:lnTo>
                  <a:pt x="64273" y="2978238"/>
                </a:lnTo>
                <a:lnTo>
                  <a:pt x="66898" y="2990628"/>
                </a:lnTo>
                <a:lnTo>
                  <a:pt x="69523" y="3002947"/>
                </a:lnTo>
                <a:lnTo>
                  <a:pt x="72147" y="3015182"/>
                </a:lnTo>
                <a:lnTo>
                  <a:pt x="73584" y="3021838"/>
                </a:lnTo>
                <a:lnTo>
                  <a:pt x="78410" y="3026664"/>
                </a:lnTo>
                <a:lnTo>
                  <a:pt x="76362" y="3014033"/>
                </a:lnTo>
                <a:lnTo>
                  <a:pt x="74459" y="3001404"/>
                </a:lnTo>
                <a:lnTo>
                  <a:pt x="69501" y="2963519"/>
                </a:lnTo>
                <a:lnTo>
                  <a:pt x="65430" y="2925648"/>
                </a:lnTo>
                <a:lnTo>
                  <a:pt x="61939" y="2887798"/>
                </a:lnTo>
                <a:lnTo>
                  <a:pt x="59106" y="2854579"/>
                </a:lnTo>
                <a:lnTo>
                  <a:pt x="55559" y="2806551"/>
                </a:lnTo>
                <a:lnTo>
                  <a:pt x="52161" y="2758592"/>
                </a:lnTo>
                <a:lnTo>
                  <a:pt x="48915" y="2710699"/>
                </a:lnTo>
                <a:lnTo>
                  <a:pt x="45825" y="2662866"/>
                </a:lnTo>
                <a:lnTo>
                  <a:pt x="42894" y="2615092"/>
                </a:lnTo>
                <a:lnTo>
                  <a:pt x="40125" y="2567372"/>
                </a:lnTo>
                <a:lnTo>
                  <a:pt x="37523" y="2519703"/>
                </a:lnTo>
                <a:lnTo>
                  <a:pt x="35092" y="2472081"/>
                </a:lnTo>
                <a:lnTo>
                  <a:pt x="32834" y="2424502"/>
                </a:lnTo>
                <a:lnTo>
                  <a:pt x="30753" y="2376963"/>
                </a:lnTo>
                <a:lnTo>
                  <a:pt x="28854" y="2329461"/>
                </a:lnTo>
                <a:lnTo>
                  <a:pt x="27139" y="2281990"/>
                </a:lnTo>
                <a:lnTo>
                  <a:pt x="25612" y="2234549"/>
                </a:lnTo>
                <a:lnTo>
                  <a:pt x="24277" y="2187133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lnTo>
                  <a:pt x="134112" y="281939"/>
                </a:lnTo>
                <a:lnTo>
                  <a:pt x="126963" y="268284"/>
                </a:lnTo>
                <a:lnTo>
                  <a:pt x="119882" y="254562"/>
                </a:lnTo>
                <a:lnTo>
                  <a:pt x="112866" y="240775"/>
                </a:lnTo>
                <a:lnTo>
                  <a:pt x="105911" y="226927"/>
                </a:lnTo>
                <a:lnTo>
                  <a:pt x="99014" y="213021"/>
                </a:lnTo>
                <a:lnTo>
                  <a:pt x="92170" y="199062"/>
                </a:lnTo>
                <a:lnTo>
                  <a:pt x="85376" y="185053"/>
                </a:lnTo>
                <a:lnTo>
                  <a:pt x="78629" y="170997"/>
                </a:lnTo>
                <a:lnTo>
                  <a:pt x="71925" y="156898"/>
                </a:lnTo>
                <a:lnTo>
                  <a:pt x="65260" y="142759"/>
                </a:lnTo>
                <a:lnTo>
                  <a:pt x="58631" y="128585"/>
                </a:lnTo>
                <a:lnTo>
                  <a:pt x="52035" y="114379"/>
                </a:lnTo>
                <a:lnTo>
                  <a:pt x="45467" y="100144"/>
                </a:lnTo>
                <a:lnTo>
                  <a:pt x="38925" y="85884"/>
                </a:lnTo>
                <a:lnTo>
                  <a:pt x="32404" y="71602"/>
                </a:lnTo>
                <a:lnTo>
                  <a:pt x="25901" y="57303"/>
                </a:lnTo>
                <a:lnTo>
                  <a:pt x="19413" y="42989"/>
                </a:lnTo>
                <a:lnTo>
                  <a:pt x="12936" y="28665"/>
                </a:lnTo>
                <a:lnTo>
                  <a:pt x="6466" y="14334"/>
                </a:lnTo>
                <a:lnTo>
                  <a:pt x="0" y="0"/>
                </a:lnTo>
                <a:lnTo>
                  <a:pt x="4347" y="14334"/>
                </a:lnTo>
                <a:lnTo>
                  <a:pt x="8770" y="28665"/>
                </a:lnTo>
                <a:lnTo>
                  <a:pt x="13272" y="42989"/>
                </a:lnTo>
                <a:lnTo>
                  <a:pt x="17856" y="57303"/>
                </a:lnTo>
                <a:lnTo>
                  <a:pt x="22527" y="71602"/>
                </a:lnTo>
                <a:lnTo>
                  <a:pt x="27288" y="85884"/>
                </a:lnTo>
                <a:lnTo>
                  <a:pt x="32141" y="100144"/>
                </a:lnTo>
                <a:lnTo>
                  <a:pt x="37092" y="114379"/>
                </a:lnTo>
                <a:lnTo>
                  <a:pt x="42144" y="128585"/>
                </a:lnTo>
                <a:lnTo>
                  <a:pt x="47299" y="142759"/>
                </a:lnTo>
                <a:lnTo>
                  <a:pt x="52562" y="156898"/>
                </a:lnTo>
                <a:lnTo>
                  <a:pt x="57937" y="170997"/>
                </a:lnTo>
                <a:lnTo>
                  <a:pt x="63426" y="185053"/>
                </a:lnTo>
                <a:lnTo>
                  <a:pt x="69034" y="199062"/>
                </a:lnTo>
                <a:lnTo>
                  <a:pt x="74764" y="213021"/>
                </a:lnTo>
                <a:lnTo>
                  <a:pt x="80620" y="226927"/>
                </a:lnTo>
                <a:lnTo>
                  <a:pt x="86605" y="240775"/>
                </a:lnTo>
                <a:lnTo>
                  <a:pt x="92723" y="254562"/>
                </a:lnTo>
                <a:lnTo>
                  <a:pt x="98977" y="268284"/>
                </a:lnTo>
                <a:lnTo>
                  <a:pt x="105371" y="28193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02920" y="4107179"/>
            <a:ext cx="82295" cy="512063"/>
          </a:xfrm>
          <a:custGeom>
            <a:avLst/>
            <a:gdLst/>
            <a:ahLst/>
            <a:cxnLst/>
            <a:rect l="l" t="t" r="r" b="b"/>
            <a:pathLst>
              <a:path w="82295" h="512063">
                <a:moveTo>
                  <a:pt x="5140" y="101106"/>
                </a:moveTo>
                <a:lnTo>
                  <a:pt x="6335" y="113842"/>
                </a:lnTo>
                <a:lnTo>
                  <a:pt x="7560" y="126606"/>
                </a:lnTo>
                <a:lnTo>
                  <a:pt x="8803" y="139388"/>
                </a:lnTo>
                <a:lnTo>
                  <a:pt x="10054" y="152175"/>
                </a:lnTo>
                <a:lnTo>
                  <a:pt x="11302" y="164958"/>
                </a:lnTo>
                <a:lnTo>
                  <a:pt x="12536" y="177726"/>
                </a:lnTo>
                <a:lnTo>
                  <a:pt x="13745" y="190468"/>
                </a:lnTo>
                <a:lnTo>
                  <a:pt x="14917" y="203172"/>
                </a:lnTo>
                <a:lnTo>
                  <a:pt x="16041" y="215829"/>
                </a:lnTo>
                <a:lnTo>
                  <a:pt x="17107" y="228427"/>
                </a:lnTo>
                <a:lnTo>
                  <a:pt x="18104" y="240956"/>
                </a:lnTo>
                <a:lnTo>
                  <a:pt x="19020" y="253404"/>
                </a:lnTo>
                <a:lnTo>
                  <a:pt x="19367" y="258445"/>
                </a:lnTo>
                <a:lnTo>
                  <a:pt x="22305" y="271326"/>
                </a:lnTo>
                <a:lnTo>
                  <a:pt x="25309" y="284145"/>
                </a:lnTo>
                <a:lnTo>
                  <a:pt x="28371" y="296907"/>
                </a:lnTo>
                <a:lnTo>
                  <a:pt x="31485" y="309619"/>
                </a:lnTo>
                <a:lnTo>
                  <a:pt x="34641" y="322290"/>
                </a:lnTo>
                <a:lnTo>
                  <a:pt x="37835" y="334925"/>
                </a:lnTo>
                <a:lnTo>
                  <a:pt x="41057" y="347532"/>
                </a:lnTo>
                <a:lnTo>
                  <a:pt x="44301" y="360118"/>
                </a:lnTo>
                <a:lnTo>
                  <a:pt x="47560" y="372689"/>
                </a:lnTo>
                <a:lnTo>
                  <a:pt x="50826" y="385254"/>
                </a:lnTo>
                <a:lnTo>
                  <a:pt x="54093" y="397819"/>
                </a:lnTo>
                <a:lnTo>
                  <a:pt x="57352" y="410390"/>
                </a:lnTo>
                <a:lnTo>
                  <a:pt x="60597" y="422976"/>
                </a:lnTo>
                <a:lnTo>
                  <a:pt x="63820" y="435583"/>
                </a:lnTo>
                <a:lnTo>
                  <a:pt x="67014" y="448218"/>
                </a:lnTo>
                <a:lnTo>
                  <a:pt x="70172" y="460889"/>
                </a:lnTo>
                <a:lnTo>
                  <a:pt x="73286" y="473601"/>
                </a:lnTo>
                <a:lnTo>
                  <a:pt x="76350" y="486363"/>
                </a:lnTo>
                <a:lnTo>
                  <a:pt x="79355" y="499182"/>
                </a:lnTo>
                <a:lnTo>
                  <a:pt x="82295" y="512064"/>
                </a:lnTo>
                <a:lnTo>
                  <a:pt x="80152" y="496994"/>
                </a:lnTo>
                <a:lnTo>
                  <a:pt x="78078" y="481923"/>
                </a:lnTo>
                <a:lnTo>
                  <a:pt x="76069" y="466850"/>
                </a:lnTo>
                <a:lnTo>
                  <a:pt x="74122" y="451776"/>
                </a:lnTo>
                <a:lnTo>
                  <a:pt x="72233" y="436701"/>
                </a:lnTo>
                <a:lnTo>
                  <a:pt x="70398" y="421625"/>
                </a:lnTo>
                <a:lnTo>
                  <a:pt x="68615" y="406548"/>
                </a:lnTo>
                <a:lnTo>
                  <a:pt x="66879" y="391470"/>
                </a:lnTo>
                <a:lnTo>
                  <a:pt x="65187" y="376393"/>
                </a:lnTo>
                <a:lnTo>
                  <a:pt x="63534" y="361315"/>
                </a:lnTo>
                <a:lnTo>
                  <a:pt x="61918" y="346236"/>
                </a:lnTo>
                <a:lnTo>
                  <a:pt x="60335" y="331159"/>
                </a:lnTo>
                <a:lnTo>
                  <a:pt x="58781" y="316081"/>
                </a:lnTo>
                <a:lnTo>
                  <a:pt x="57253" y="301004"/>
                </a:lnTo>
                <a:lnTo>
                  <a:pt x="55746" y="285928"/>
                </a:lnTo>
                <a:lnTo>
                  <a:pt x="54257" y="270853"/>
                </a:lnTo>
                <a:lnTo>
                  <a:pt x="52783" y="255779"/>
                </a:lnTo>
                <a:lnTo>
                  <a:pt x="51320" y="240706"/>
                </a:lnTo>
                <a:lnTo>
                  <a:pt x="49864" y="225635"/>
                </a:lnTo>
                <a:lnTo>
                  <a:pt x="48412" y="210566"/>
                </a:lnTo>
                <a:lnTo>
                  <a:pt x="43573" y="205740"/>
                </a:lnTo>
                <a:lnTo>
                  <a:pt x="40941" y="193563"/>
                </a:lnTo>
                <a:lnTo>
                  <a:pt x="38309" y="181294"/>
                </a:lnTo>
                <a:lnTo>
                  <a:pt x="35678" y="168945"/>
                </a:lnTo>
                <a:lnTo>
                  <a:pt x="33047" y="156528"/>
                </a:lnTo>
                <a:lnTo>
                  <a:pt x="30415" y="144055"/>
                </a:lnTo>
                <a:lnTo>
                  <a:pt x="27784" y="131540"/>
                </a:lnTo>
                <a:lnTo>
                  <a:pt x="25153" y="118995"/>
                </a:lnTo>
                <a:lnTo>
                  <a:pt x="22522" y="106432"/>
                </a:lnTo>
                <a:lnTo>
                  <a:pt x="19891" y="93864"/>
                </a:lnTo>
                <a:lnTo>
                  <a:pt x="17260" y="81304"/>
                </a:lnTo>
                <a:lnTo>
                  <a:pt x="14629" y="68765"/>
                </a:lnTo>
                <a:lnTo>
                  <a:pt x="11998" y="56258"/>
                </a:lnTo>
                <a:lnTo>
                  <a:pt x="9367" y="43796"/>
                </a:lnTo>
                <a:lnTo>
                  <a:pt x="6735" y="31393"/>
                </a:lnTo>
                <a:lnTo>
                  <a:pt x="4104" y="19060"/>
                </a:lnTo>
                <a:lnTo>
                  <a:pt x="1472" y="6810"/>
                </a:lnTo>
                <a:lnTo>
                  <a:pt x="0" y="0"/>
                </a:lnTo>
                <a:lnTo>
                  <a:pt x="0" y="38227"/>
                </a:lnTo>
                <a:lnTo>
                  <a:pt x="880" y="50660"/>
                </a:lnTo>
                <a:lnTo>
                  <a:pt x="1845" y="63175"/>
                </a:lnTo>
                <a:lnTo>
                  <a:pt x="2884" y="75762"/>
                </a:lnTo>
                <a:lnTo>
                  <a:pt x="3986" y="88409"/>
                </a:lnTo>
                <a:lnTo>
                  <a:pt x="5140" y="10110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73836" y="3145536"/>
            <a:ext cx="1409700" cy="2717291"/>
          </a:xfrm>
          <a:custGeom>
            <a:avLst/>
            <a:gdLst/>
            <a:ahLst/>
            <a:cxnLst/>
            <a:rect l="l" t="t" r="r" b="b"/>
            <a:pathLst>
              <a:path w="1409700" h="2717291">
                <a:moveTo>
                  <a:pt x="2410" y="2589076"/>
                </a:moveTo>
                <a:lnTo>
                  <a:pt x="0" y="2626398"/>
                </a:lnTo>
                <a:lnTo>
                  <a:pt x="5421" y="2637694"/>
                </a:lnTo>
                <a:lnTo>
                  <a:pt x="10412" y="2649056"/>
                </a:lnTo>
                <a:lnTo>
                  <a:pt x="15039" y="2660547"/>
                </a:lnTo>
                <a:lnTo>
                  <a:pt x="19365" y="2672232"/>
                </a:lnTo>
                <a:lnTo>
                  <a:pt x="23455" y="2684175"/>
                </a:lnTo>
                <a:lnTo>
                  <a:pt x="27375" y="2696443"/>
                </a:lnTo>
                <a:lnTo>
                  <a:pt x="31190" y="2709098"/>
                </a:lnTo>
                <a:lnTo>
                  <a:pt x="33566" y="2717291"/>
                </a:lnTo>
                <a:lnTo>
                  <a:pt x="33592" y="2704621"/>
                </a:lnTo>
                <a:lnTo>
                  <a:pt x="33777" y="2691949"/>
                </a:lnTo>
                <a:lnTo>
                  <a:pt x="34278" y="2679276"/>
                </a:lnTo>
                <a:lnTo>
                  <a:pt x="35253" y="2666603"/>
                </a:lnTo>
                <a:lnTo>
                  <a:pt x="36862" y="2653931"/>
                </a:lnTo>
                <a:lnTo>
                  <a:pt x="38353" y="2645537"/>
                </a:lnTo>
                <a:lnTo>
                  <a:pt x="39395" y="2608184"/>
                </a:lnTo>
                <a:lnTo>
                  <a:pt x="43377" y="2533310"/>
                </a:lnTo>
                <a:lnTo>
                  <a:pt x="49819" y="2458283"/>
                </a:lnTo>
                <a:lnTo>
                  <a:pt x="58633" y="2383187"/>
                </a:lnTo>
                <a:lnTo>
                  <a:pt x="69734" y="2308107"/>
                </a:lnTo>
                <a:lnTo>
                  <a:pt x="83036" y="2233130"/>
                </a:lnTo>
                <a:lnTo>
                  <a:pt x="90485" y="2195707"/>
                </a:lnTo>
                <a:lnTo>
                  <a:pt x="98452" y="2158340"/>
                </a:lnTo>
                <a:lnTo>
                  <a:pt x="106927" y="2121043"/>
                </a:lnTo>
                <a:lnTo>
                  <a:pt x="115897" y="2083823"/>
                </a:lnTo>
                <a:lnTo>
                  <a:pt x="125353" y="2046694"/>
                </a:lnTo>
                <a:lnTo>
                  <a:pt x="135284" y="2009665"/>
                </a:lnTo>
                <a:lnTo>
                  <a:pt x="145679" y="1972746"/>
                </a:lnTo>
                <a:lnTo>
                  <a:pt x="156527" y="1935949"/>
                </a:lnTo>
                <a:lnTo>
                  <a:pt x="167817" y="1899284"/>
                </a:lnTo>
                <a:lnTo>
                  <a:pt x="191687" y="1827659"/>
                </a:lnTo>
                <a:lnTo>
                  <a:pt x="217224" y="1756380"/>
                </a:lnTo>
                <a:lnTo>
                  <a:pt x="244372" y="1685507"/>
                </a:lnTo>
                <a:lnTo>
                  <a:pt x="273075" y="1615097"/>
                </a:lnTo>
                <a:lnTo>
                  <a:pt x="303274" y="1545209"/>
                </a:lnTo>
                <a:lnTo>
                  <a:pt x="334913" y="1475899"/>
                </a:lnTo>
                <a:lnTo>
                  <a:pt x="351255" y="1441480"/>
                </a:lnTo>
                <a:lnTo>
                  <a:pt x="384946" y="1373147"/>
                </a:lnTo>
                <a:lnTo>
                  <a:pt x="419935" y="1305539"/>
                </a:lnTo>
                <a:lnTo>
                  <a:pt x="456164" y="1238712"/>
                </a:lnTo>
                <a:lnTo>
                  <a:pt x="474725" y="1205611"/>
                </a:lnTo>
                <a:lnTo>
                  <a:pt x="492887" y="1171981"/>
                </a:lnTo>
                <a:lnTo>
                  <a:pt x="511399" y="1138565"/>
                </a:lnTo>
                <a:lnTo>
                  <a:pt x="530255" y="1105358"/>
                </a:lnTo>
                <a:lnTo>
                  <a:pt x="549448" y="1072358"/>
                </a:lnTo>
                <a:lnTo>
                  <a:pt x="568971" y="1039560"/>
                </a:lnTo>
                <a:lnTo>
                  <a:pt x="588817" y="1006961"/>
                </a:lnTo>
                <a:lnTo>
                  <a:pt x="608979" y="974556"/>
                </a:lnTo>
                <a:lnTo>
                  <a:pt x="629450" y="942343"/>
                </a:lnTo>
                <a:lnTo>
                  <a:pt x="650223" y="910317"/>
                </a:lnTo>
                <a:lnTo>
                  <a:pt x="671290" y="878474"/>
                </a:lnTo>
                <a:lnTo>
                  <a:pt x="692645" y="846812"/>
                </a:lnTo>
                <a:lnTo>
                  <a:pt x="714280" y="815326"/>
                </a:lnTo>
                <a:lnTo>
                  <a:pt x="736189" y="784013"/>
                </a:lnTo>
                <a:lnTo>
                  <a:pt x="758365" y="752869"/>
                </a:lnTo>
                <a:lnTo>
                  <a:pt x="780799" y="721889"/>
                </a:lnTo>
                <a:lnTo>
                  <a:pt x="803487" y="691072"/>
                </a:lnTo>
                <a:lnTo>
                  <a:pt x="826420" y="660411"/>
                </a:lnTo>
                <a:lnTo>
                  <a:pt x="849591" y="629905"/>
                </a:lnTo>
                <a:lnTo>
                  <a:pt x="872993" y="599550"/>
                </a:lnTo>
                <a:lnTo>
                  <a:pt x="896619" y="569340"/>
                </a:lnTo>
                <a:lnTo>
                  <a:pt x="908162" y="554273"/>
                </a:lnTo>
                <a:lnTo>
                  <a:pt x="919777" y="539213"/>
                </a:lnTo>
                <a:lnTo>
                  <a:pt x="931464" y="524167"/>
                </a:lnTo>
                <a:lnTo>
                  <a:pt x="943223" y="509142"/>
                </a:lnTo>
                <a:lnTo>
                  <a:pt x="955055" y="494147"/>
                </a:lnTo>
                <a:lnTo>
                  <a:pt x="966960" y="479186"/>
                </a:lnTo>
                <a:lnTo>
                  <a:pt x="978936" y="464269"/>
                </a:lnTo>
                <a:lnTo>
                  <a:pt x="990986" y="449402"/>
                </a:lnTo>
                <a:lnTo>
                  <a:pt x="1003107" y="434592"/>
                </a:lnTo>
                <a:lnTo>
                  <a:pt x="1015301" y="419846"/>
                </a:lnTo>
                <a:lnTo>
                  <a:pt x="1027567" y="405171"/>
                </a:lnTo>
                <a:lnTo>
                  <a:pt x="1039906" y="390575"/>
                </a:lnTo>
                <a:lnTo>
                  <a:pt x="1052317" y="376065"/>
                </a:lnTo>
                <a:lnTo>
                  <a:pt x="1064801" y="361648"/>
                </a:lnTo>
                <a:lnTo>
                  <a:pt x="1077356" y="347331"/>
                </a:lnTo>
                <a:lnTo>
                  <a:pt x="1089985" y="333120"/>
                </a:lnTo>
                <a:lnTo>
                  <a:pt x="1102685" y="319025"/>
                </a:lnTo>
                <a:lnTo>
                  <a:pt x="1115458" y="305050"/>
                </a:lnTo>
                <a:lnTo>
                  <a:pt x="1128304" y="291205"/>
                </a:lnTo>
                <a:lnTo>
                  <a:pt x="1141221" y="277494"/>
                </a:lnTo>
                <a:lnTo>
                  <a:pt x="1149733" y="268055"/>
                </a:lnTo>
                <a:lnTo>
                  <a:pt x="1158242" y="258615"/>
                </a:lnTo>
                <a:lnTo>
                  <a:pt x="1166749" y="249176"/>
                </a:lnTo>
                <a:lnTo>
                  <a:pt x="1175253" y="239737"/>
                </a:lnTo>
                <a:lnTo>
                  <a:pt x="1183756" y="230300"/>
                </a:lnTo>
                <a:lnTo>
                  <a:pt x="1192258" y="220863"/>
                </a:lnTo>
                <a:lnTo>
                  <a:pt x="1200760" y="211428"/>
                </a:lnTo>
                <a:lnTo>
                  <a:pt x="1209260" y="201994"/>
                </a:lnTo>
                <a:lnTo>
                  <a:pt x="1217762" y="192562"/>
                </a:lnTo>
                <a:lnTo>
                  <a:pt x="1226263" y="183132"/>
                </a:lnTo>
                <a:lnTo>
                  <a:pt x="1234766" y="173704"/>
                </a:lnTo>
                <a:lnTo>
                  <a:pt x="1243270" y="164278"/>
                </a:lnTo>
                <a:lnTo>
                  <a:pt x="1251776" y="154855"/>
                </a:lnTo>
                <a:lnTo>
                  <a:pt x="1260285" y="145435"/>
                </a:lnTo>
                <a:lnTo>
                  <a:pt x="1268796" y="136018"/>
                </a:lnTo>
                <a:lnTo>
                  <a:pt x="1279213" y="125430"/>
                </a:lnTo>
                <a:lnTo>
                  <a:pt x="1287907" y="116767"/>
                </a:lnTo>
                <a:lnTo>
                  <a:pt x="1296706" y="108012"/>
                </a:lnTo>
                <a:lnTo>
                  <a:pt x="1305604" y="99181"/>
                </a:lnTo>
                <a:lnTo>
                  <a:pt x="1314593" y="90291"/>
                </a:lnTo>
                <a:lnTo>
                  <a:pt x="1323665" y="81358"/>
                </a:lnTo>
                <a:lnTo>
                  <a:pt x="1332811" y="72398"/>
                </a:lnTo>
                <a:lnTo>
                  <a:pt x="1342025" y="63428"/>
                </a:lnTo>
                <a:lnTo>
                  <a:pt x="1351299" y="54465"/>
                </a:lnTo>
                <a:lnTo>
                  <a:pt x="1360624" y="45525"/>
                </a:lnTo>
                <a:lnTo>
                  <a:pt x="1369994" y="36625"/>
                </a:lnTo>
                <a:lnTo>
                  <a:pt x="1379399" y="27780"/>
                </a:lnTo>
                <a:lnTo>
                  <a:pt x="1388833" y="19008"/>
                </a:lnTo>
                <a:lnTo>
                  <a:pt x="1398287" y="10325"/>
                </a:lnTo>
                <a:lnTo>
                  <a:pt x="1407754" y="1747"/>
                </a:lnTo>
                <a:lnTo>
                  <a:pt x="1409700" y="0"/>
                </a:lnTo>
                <a:lnTo>
                  <a:pt x="1404874" y="0"/>
                </a:lnTo>
                <a:lnTo>
                  <a:pt x="1395262" y="8642"/>
                </a:lnTo>
                <a:lnTo>
                  <a:pt x="1385656" y="17285"/>
                </a:lnTo>
                <a:lnTo>
                  <a:pt x="1376064" y="25928"/>
                </a:lnTo>
                <a:lnTo>
                  <a:pt x="1366495" y="34570"/>
                </a:lnTo>
                <a:lnTo>
                  <a:pt x="1356959" y="43213"/>
                </a:lnTo>
                <a:lnTo>
                  <a:pt x="1347464" y="51856"/>
                </a:lnTo>
                <a:lnTo>
                  <a:pt x="1338018" y="60498"/>
                </a:lnTo>
                <a:lnTo>
                  <a:pt x="1328632" y="69141"/>
                </a:lnTo>
                <a:lnTo>
                  <a:pt x="1319314" y="77784"/>
                </a:lnTo>
                <a:lnTo>
                  <a:pt x="1310072" y="86427"/>
                </a:lnTo>
                <a:lnTo>
                  <a:pt x="1300916" y="95069"/>
                </a:lnTo>
                <a:lnTo>
                  <a:pt x="1291854" y="103712"/>
                </a:lnTo>
                <a:lnTo>
                  <a:pt x="1282896" y="112355"/>
                </a:lnTo>
                <a:lnTo>
                  <a:pt x="1274050" y="120997"/>
                </a:lnTo>
                <a:lnTo>
                  <a:pt x="1265808" y="129159"/>
                </a:lnTo>
                <a:lnTo>
                  <a:pt x="1257159" y="138772"/>
                </a:lnTo>
                <a:lnTo>
                  <a:pt x="1248507" y="148374"/>
                </a:lnTo>
                <a:lnTo>
                  <a:pt x="1239852" y="157957"/>
                </a:lnTo>
                <a:lnTo>
                  <a:pt x="1231194" y="167511"/>
                </a:lnTo>
                <a:lnTo>
                  <a:pt x="1222533" y="177029"/>
                </a:lnTo>
                <a:lnTo>
                  <a:pt x="1213870" y="186502"/>
                </a:lnTo>
                <a:lnTo>
                  <a:pt x="1205205" y="195922"/>
                </a:lnTo>
                <a:lnTo>
                  <a:pt x="1196538" y="205282"/>
                </a:lnTo>
                <a:lnTo>
                  <a:pt x="1187870" y="214572"/>
                </a:lnTo>
                <a:lnTo>
                  <a:pt x="1179201" y="223784"/>
                </a:lnTo>
                <a:lnTo>
                  <a:pt x="1170530" y="232911"/>
                </a:lnTo>
                <a:lnTo>
                  <a:pt x="1161858" y="241944"/>
                </a:lnTo>
                <a:lnTo>
                  <a:pt x="1153186" y="250874"/>
                </a:lnTo>
                <a:lnTo>
                  <a:pt x="1144513" y="259695"/>
                </a:lnTo>
                <a:lnTo>
                  <a:pt x="1136395" y="267842"/>
                </a:lnTo>
                <a:lnTo>
                  <a:pt x="1122808" y="282206"/>
                </a:lnTo>
                <a:lnTo>
                  <a:pt x="1109359" y="296571"/>
                </a:lnTo>
                <a:lnTo>
                  <a:pt x="1096046" y="310942"/>
                </a:lnTo>
                <a:lnTo>
                  <a:pt x="1082866" y="325322"/>
                </a:lnTo>
                <a:lnTo>
                  <a:pt x="1069814" y="339715"/>
                </a:lnTo>
                <a:lnTo>
                  <a:pt x="1056887" y="354124"/>
                </a:lnTo>
                <a:lnTo>
                  <a:pt x="1044083" y="368554"/>
                </a:lnTo>
                <a:lnTo>
                  <a:pt x="1031396" y="383008"/>
                </a:lnTo>
                <a:lnTo>
                  <a:pt x="1018824" y="397490"/>
                </a:lnTo>
                <a:lnTo>
                  <a:pt x="1006363" y="412003"/>
                </a:lnTo>
                <a:lnTo>
                  <a:pt x="994010" y="426552"/>
                </a:lnTo>
                <a:lnTo>
                  <a:pt x="981761" y="441140"/>
                </a:lnTo>
                <a:lnTo>
                  <a:pt x="969613" y="455770"/>
                </a:lnTo>
                <a:lnTo>
                  <a:pt x="957562" y="470446"/>
                </a:lnTo>
                <a:lnTo>
                  <a:pt x="945604" y="485173"/>
                </a:lnTo>
                <a:lnTo>
                  <a:pt x="933736" y="499954"/>
                </a:lnTo>
                <a:lnTo>
                  <a:pt x="921955" y="514792"/>
                </a:lnTo>
                <a:lnTo>
                  <a:pt x="910256" y="529691"/>
                </a:lnTo>
                <a:lnTo>
                  <a:pt x="898637" y="544656"/>
                </a:lnTo>
                <a:lnTo>
                  <a:pt x="887094" y="559688"/>
                </a:lnTo>
                <a:lnTo>
                  <a:pt x="862778" y="589898"/>
                </a:lnTo>
                <a:lnTo>
                  <a:pt x="838750" y="620252"/>
                </a:lnTo>
                <a:lnTo>
                  <a:pt x="815009" y="650751"/>
                </a:lnTo>
                <a:lnTo>
                  <a:pt x="791556" y="681394"/>
                </a:lnTo>
                <a:lnTo>
                  <a:pt x="768391" y="712182"/>
                </a:lnTo>
                <a:lnTo>
                  <a:pt x="745515" y="743114"/>
                </a:lnTo>
                <a:lnTo>
                  <a:pt x="722926" y="774190"/>
                </a:lnTo>
                <a:lnTo>
                  <a:pt x="700626" y="805410"/>
                </a:lnTo>
                <a:lnTo>
                  <a:pt x="678614" y="836774"/>
                </a:lnTo>
                <a:lnTo>
                  <a:pt x="656891" y="868283"/>
                </a:lnTo>
                <a:lnTo>
                  <a:pt x="635457" y="899935"/>
                </a:lnTo>
                <a:lnTo>
                  <a:pt x="614311" y="931730"/>
                </a:lnTo>
                <a:lnTo>
                  <a:pt x="593454" y="963670"/>
                </a:lnTo>
                <a:lnTo>
                  <a:pt x="572885" y="995753"/>
                </a:lnTo>
                <a:lnTo>
                  <a:pt x="532616" y="1060349"/>
                </a:lnTo>
                <a:lnTo>
                  <a:pt x="493504" y="1125518"/>
                </a:lnTo>
                <a:lnTo>
                  <a:pt x="455548" y="1191259"/>
                </a:lnTo>
                <a:lnTo>
                  <a:pt x="436299" y="1225050"/>
                </a:lnTo>
                <a:lnTo>
                  <a:pt x="417414" y="1258986"/>
                </a:lnTo>
                <a:lnTo>
                  <a:pt x="398897" y="1293066"/>
                </a:lnTo>
                <a:lnTo>
                  <a:pt x="380753" y="1327291"/>
                </a:lnTo>
                <a:lnTo>
                  <a:pt x="362983" y="1361660"/>
                </a:lnTo>
                <a:lnTo>
                  <a:pt x="345593" y="1396173"/>
                </a:lnTo>
                <a:lnTo>
                  <a:pt x="328585" y="1430831"/>
                </a:lnTo>
                <a:lnTo>
                  <a:pt x="311962" y="1465632"/>
                </a:lnTo>
                <a:lnTo>
                  <a:pt x="295729" y="1500578"/>
                </a:lnTo>
                <a:lnTo>
                  <a:pt x="279888" y="1535668"/>
                </a:lnTo>
                <a:lnTo>
                  <a:pt x="264444" y="1570901"/>
                </a:lnTo>
                <a:lnTo>
                  <a:pt x="249400" y="1606278"/>
                </a:lnTo>
                <a:lnTo>
                  <a:pt x="234758" y="1641799"/>
                </a:lnTo>
                <a:lnTo>
                  <a:pt x="220524" y="1677463"/>
                </a:lnTo>
                <a:lnTo>
                  <a:pt x="206700" y="1713271"/>
                </a:lnTo>
                <a:lnTo>
                  <a:pt x="193289" y="1749222"/>
                </a:lnTo>
                <a:lnTo>
                  <a:pt x="180295" y="1785317"/>
                </a:lnTo>
                <a:lnTo>
                  <a:pt x="167722" y="1821554"/>
                </a:lnTo>
                <a:lnTo>
                  <a:pt x="155574" y="1857935"/>
                </a:lnTo>
                <a:lnTo>
                  <a:pt x="143852" y="1894458"/>
                </a:lnTo>
                <a:lnTo>
                  <a:pt x="131876" y="1929730"/>
                </a:lnTo>
                <a:lnTo>
                  <a:pt x="120403" y="1965204"/>
                </a:lnTo>
                <a:lnTo>
                  <a:pt x="109434" y="2000870"/>
                </a:lnTo>
                <a:lnTo>
                  <a:pt x="98969" y="2036718"/>
                </a:lnTo>
                <a:lnTo>
                  <a:pt x="89007" y="2072737"/>
                </a:lnTo>
                <a:lnTo>
                  <a:pt x="79549" y="2108917"/>
                </a:lnTo>
                <a:lnTo>
                  <a:pt x="70594" y="2145247"/>
                </a:lnTo>
                <a:lnTo>
                  <a:pt x="62143" y="2181717"/>
                </a:lnTo>
                <a:lnTo>
                  <a:pt x="54195" y="2218315"/>
                </a:lnTo>
                <a:lnTo>
                  <a:pt x="46751" y="2255032"/>
                </a:lnTo>
                <a:lnTo>
                  <a:pt x="39811" y="2291857"/>
                </a:lnTo>
                <a:lnTo>
                  <a:pt x="33374" y="2328779"/>
                </a:lnTo>
                <a:lnTo>
                  <a:pt x="27440" y="2365788"/>
                </a:lnTo>
                <a:lnTo>
                  <a:pt x="22010" y="2402874"/>
                </a:lnTo>
                <a:lnTo>
                  <a:pt x="17083" y="2440025"/>
                </a:lnTo>
                <a:lnTo>
                  <a:pt x="12660" y="2477231"/>
                </a:lnTo>
                <a:lnTo>
                  <a:pt x="8740" y="2514482"/>
                </a:lnTo>
                <a:lnTo>
                  <a:pt x="5323" y="2551767"/>
                </a:lnTo>
                <a:lnTo>
                  <a:pt x="2410" y="2589076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72896" y="6600444"/>
            <a:ext cx="121919" cy="252983"/>
          </a:xfrm>
          <a:custGeom>
            <a:avLst/>
            <a:gdLst/>
            <a:ahLst/>
            <a:cxnLst/>
            <a:rect l="l" t="t" r="r" b="b"/>
            <a:pathLst>
              <a:path w="121919" h="252983">
                <a:moveTo>
                  <a:pt x="7598" y="25770"/>
                </a:moveTo>
                <a:lnTo>
                  <a:pt x="11598" y="38646"/>
                </a:lnTo>
                <a:lnTo>
                  <a:pt x="15722" y="51511"/>
                </a:lnTo>
                <a:lnTo>
                  <a:pt x="19964" y="64363"/>
                </a:lnTo>
                <a:lnTo>
                  <a:pt x="24315" y="77196"/>
                </a:lnTo>
                <a:lnTo>
                  <a:pt x="28769" y="90008"/>
                </a:lnTo>
                <a:lnTo>
                  <a:pt x="33318" y="102795"/>
                </a:lnTo>
                <a:lnTo>
                  <a:pt x="37954" y="115554"/>
                </a:lnTo>
                <a:lnTo>
                  <a:pt x="42671" y="128280"/>
                </a:lnTo>
                <a:lnTo>
                  <a:pt x="47462" y="140970"/>
                </a:lnTo>
                <a:lnTo>
                  <a:pt x="52318" y="153621"/>
                </a:lnTo>
                <a:lnTo>
                  <a:pt x="57232" y="166229"/>
                </a:lnTo>
                <a:lnTo>
                  <a:pt x="62198" y="178791"/>
                </a:lnTo>
                <a:lnTo>
                  <a:pt x="67208" y="191303"/>
                </a:lnTo>
                <a:lnTo>
                  <a:pt x="72254" y="203760"/>
                </a:lnTo>
                <a:lnTo>
                  <a:pt x="77330" y="216161"/>
                </a:lnTo>
                <a:lnTo>
                  <a:pt x="82427" y="228501"/>
                </a:lnTo>
                <a:lnTo>
                  <a:pt x="87539" y="240776"/>
                </a:lnTo>
                <a:lnTo>
                  <a:pt x="92659" y="252983"/>
                </a:lnTo>
                <a:lnTo>
                  <a:pt x="121919" y="252983"/>
                </a:lnTo>
                <a:lnTo>
                  <a:pt x="115372" y="240776"/>
                </a:lnTo>
                <a:lnTo>
                  <a:pt x="108894" y="228501"/>
                </a:lnTo>
                <a:lnTo>
                  <a:pt x="102481" y="216161"/>
                </a:lnTo>
                <a:lnTo>
                  <a:pt x="96131" y="203760"/>
                </a:lnTo>
                <a:lnTo>
                  <a:pt x="89839" y="191303"/>
                </a:lnTo>
                <a:lnTo>
                  <a:pt x="83602" y="178791"/>
                </a:lnTo>
                <a:lnTo>
                  <a:pt x="77417" y="166229"/>
                </a:lnTo>
                <a:lnTo>
                  <a:pt x="71279" y="153621"/>
                </a:lnTo>
                <a:lnTo>
                  <a:pt x="65185" y="140970"/>
                </a:lnTo>
                <a:lnTo>
                  <a:pt x="59131" y="128280"/>
                </a:lnTo>
                <a:lnTo>
                  <a:pt x="53113" y="115554"/>
                </a:lnTo>
                <a:lnTo>
                  <a:pt x="47129" y="102795"/>
                </a:lnTo>
                <a:lnTo>
                  <a:pt x="41174" y="90008"/>
                </a:lnTo>
                <a:lnTo>
                  <a:pt x="35244" y="77196"/>
                </a:lnTo>
                <a:lnTo>
                  <a:pt x="29337" y="64363"/>
                </a:lnTo>
                <a:lnTo>
                  <a:pt x="23447" y="51511"/>
                </a:lnTo>
                <a:lnTo>
                  <a:pt x="17572" y="38646"/>
                </a:lnTo>
                <a:lnTo>
                  <a:pt x="11709" y="25770"/>
                </a:lnTo>
                <a:lnTo>
                  <a:pt x="5852" y="12886"/>
                </a:lnTo>
                <a:lnTo>
                  <a:pt x="0" y="0"/>
                </a:lnTo>
                <a:lnTo>
                  <a:pt x="3729" y="12886"/>
                </a:lnTo>
                <a:lnTo>
                  <a:pt x="7598" y="2577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973836" y="5897880"/>
            <a:ext cx="137159" cy="673607"/>
          </a:xfrm>
          <a:custGeom>
            <a:avLst/>
            <a:gdLst/>
            <a:ahLst/>
            <a:cxnLst/>
            <a:rect l="l" t="t" r="r" b="b"/>
            <a:pathLst>
              <a:path w="137159" h="673607">
                <a:moveTo>
                  <a:pt x="4660" y="14959"/>
                </a:moveTo>
                <a:lnTo>
                  <a:pt x="1286" y="4004"/>
                </a:lnTo>
                <a:lnTo>
                  <a:pt x="0" y="0"/>
                </a:lnTo>
                <a:lnTo>
                  <a:pt x="71" y="21497"/>
                </a:lnTo>
                <a:lnTo>
                  <a:pt x="288" y="42991"/>
                </a:lnTo>
                <a:lnTo>
                  <a:pt x="654" y="64477"/>
                </a:lnTo>
                <a:lnTo>
                  <a:pt x="1173" y="85953"/>
                </a:lnTo>
                <a:lnTo>
                  <a:pt x="1847" y="107415"/>
                </a:lnTo>
                <a:lnTo>
                  <a:pt x="2682" y="128858"/>
                </a:lnTo>
                <a:lnTo>
                  <a:pt x="3679" y="150280"/>
                </a:lnTo>
                <a:lnTo>
                  <a:pt x="4843" y="171677"/>
                </a:lnTo>
                <a:lnTo>
                  <a:pt x="6178" y="193046"/>
                </a:lnTo>
                <a:lnTo>
                  <a:pt x="7686" y="214382"/>
                </a:lnTo>
                <a:lnTo>
                  <a:pt x="9372" y="235682"/>
                </a:lnTo>
                <a:lnTo>
                  <a:pt x="11238" y="256943"/>
                </a:lnTo>
                <a:lnTo>
                  <a:pt x="13289" y="278161"/>
                </a:lnTo>
                <a:lnTo>
                  <a:pt x="15528" y="299333"/>
                </a:lnTo>
                <a:lnTo>
                  <a:pt x="17959" y="320454"/>
                </a:lnTo>
                <a:lnTo>
                  <a:pt x="20584" y="341521"/>
                </a:lnTo>
                <a:lnTo>
                  <a:pt x="23409" y="362532"/>
                </a:lnTo>
                <a:lnTo>
                  <a:pt x="26435" y="383481"/>
                </a:lnTo>
                <a:lnTo>
                  <a:pt x="29667" y="404366"/>
                </a:lnTo>
                <a:lnTo>
                  <a:pt x="33108" y="425183"/>
                </a:lnTo>
                <a:lnTo>
                  <a:pt x="38027" y="436703"/>
                </a:lnTo>
                <a:lnTo>
                  <a:pt x="42762" y="448408"/>
                </a:lnTo>
                <a:lnTo>
                  <a:pt x="47354" y="460257"/>
                </a:lnTo>
                <a:lnTo>
                  <a:pt x="51840" y="472211"/>
                </a:lnTo>
                <a:lnTo>
                  <a:pt x="56262" y="484230"/>
                </a:lnTo>
                <a:lnTo>
                  <a:pt x="60658" y="496275"/>
                </a:lnTo>
                <a:lnTo>
                  <a:pt x="65067" y="508307"/>
                </a:lnTo>
                <a:lnTo>
                  <a:pt x="69529" y="520284"/>
                </a:lnTo>
                <a:lnTo>
                  <a:pt x="74083" y="532169"/>
                </a:lnTo>
                <a:lnTo>
                  <a:pt x="78768" y="543922"/>
                </a:lnTo>
                <a:lnTo>
                  <a:pt x="83625" y="555502"/>
                </a:lnTo>
                <a:lnTo>
                  <a:pt x="85128" y="558952"/>
                </a:lnTo>
                <a:lnTo>
                  <a:pt x="90719" y="570516"/>
                </a:lnTo>
                <a:lnTo>
                  <a:pt x="96079" y="582080"/>
                </a:lnTo>
                <a:lnTo>
                  <a:pt x="101267" y="593645"/>
                </a:lnTo>
                <a:lnTo>
                  <a:pt x="106341" y="605211"/>
                </a:lnTo>
                <a:lnTo>
                  <a:pt x="111359" y="616776"/>
                </a:lnTo>
                <a:lnTo>
                  <a:pt x="116379" y="628342"/>
                </a:lnTo>
                <a:lnTo>
                  <a:pt x="121460" y="639907"/>
                </a:lnTo>
                <a:lnTo>
                  <a:pt x="126661" y="651472"/>
                </a:lnTo>
                <a:lnTo>
                  <a:pt x="132038" y="663036"/>
                </a:lnTo>
                <a:lnTo>
                  <a:pt x="137159" y="673608"/>
                </a:lnTo>
                <a:lnTo>
                  <a:pt x="133001" y="661548"/>
                </a:lnTo>
                <a:lnTo>
                  <a:pt x="129631" y="649486"/>
                </a:lnTo>
                <a:lnTo>
                  <a:pt x="120072" y="618395"/>
                </a:lnTo>
                <a:lnTo>
                  <a:pt x="112797" y="591777"/>
                </a:lnTo>
                <a:lnTo>
                  <a:pt x="105869" y="565095"/>
                </a:lnTo>
                <a:lnTo>
                  <a:pt x="99285" y="538352"/>
                </a:lnTo>
                <a:lnTo>
                  <a:pt x="93041" y="511552"/>
                </a:lnTo>
                <a:lnTo>
                  <a:pt x="87135" y="484698"/>
                </a:lnTo>
                <a:lnTo>
                  <a:pt x="81562" y="457793"/>
                </a:lnTo>
                <a:lnTo>
                  <a:pt x="76318" y="430842"/>
                </a:lnTo>
                <a:lnTo>
                  <a:pt x="71401" y="403848"/>
                </a:lnTo>
                <a:lnTo>
                  <a:pt x="66806" y="376815"/>
                </a:lnTo>
                <a:lnTo>
                  <a:pt x="62531" y="349746"/>
                </a:lnTo>
                <a:lnTo>
                  <a:pt x="58571" y="322644"/>
                </a:lnTo>
                <a:lnTo>
                  <a:pt x="54924" y="295514"/>
                </a:lnTo>
                <a:lnTo>
                  <a:pt x="51585" y="268359"/>
                </a:lnTo>
                <a:lnTo>
                  <a:pt x="48551" y="241182"/>
                </a:lnTo>
                <a:lnTo>
                  <a:pt x="45818" y="213988"/>
                </a:lnTo>
                <a:lnTo>
                  <a:pt x="43384" y="186780"/>
                </a:lnTo>
                <a:lnTo>
                  <a:pt x="41244" y="159560"/>
                </a:lnTo>
                <a:lnTo>
                  <a:pt x="39395" y="132334"/>
                </a:lnTo>
                <a:lnTo>
                  <a:pt x="37833" y="105105"/>
                </a:lnTo>
                <a:lnTo>
                  <a:pt x="33987" y="92696"/>
                </a:lnTo>
                <a:lnTo>
                  <a:pt x="29339" y="81098"/>
                </a:lnTo>
                <a:lnTo>
                  <a:pt x="24559" y="69633"/>
                </a:lnTo>
                <a:lnTo>
                  <a:pt x="20314" y="57628"/>
                </a:lnTo>
                <a:lnTo>
                  <a:pt x="18922" y="52552"/>
                </a:lnTo>
                <a:lnTo>
                  <a:pt x="13146" y="39571"/>
                </a:lnTo>
                <a:lnTo>
                  <a:pt x="8503" y="26927"/>
                </a:lnTo>
                <a:lnTo>
                  <a:pt x="4660" y="14959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973836" y="5772912"/>
            <a:ext cx="38100" cy="227075"/>
          </a:xfrm>
          <a:custGeom>
            <a:avLst/>
            <a:gdLst/>
            <a:ahLst/>
            <a:cxnLst/>
            <a:rect l="l" t="t" r="r" b="b"/>
            <a:pathLst>
              <a:path w="38100" h="227075">
                <a:moveTo>
                  <a:pt x="0" y="56724"/>
                </a:moveTo>
                <a:lnTo>
                  <a:pt x="0" y="122999"/>
                </a:lnTo>
                <a:lnTo>
                  <a:pt x="3332" y="133443"/>
                </a:lnTo>
                <a:lnTo>
                  <a:pt x="7008" y="145038"/>
                </a:lnTo>
                <a:lnTo>
                  <a:pt x="11372" y="157441"/>
                </a:lnTo>
                <a:lnTo>
                  <a:pt x="16768" y="170311"/>
                </a:lnTo>
                <a:lnTo>
                  <a:pt x="19050" y="175031"/>
                </a:lnTo>
                <a:lnTo>
                  <a:pt x="22959" y="187409"/>
                </a:lnTo>
                <a:lnTo>
                  <a:pt x="27682" y="198981"/>
                </a:lnTo>
                <a:lnTo>
                  <a:pt x="32529" y="210429"/>
                </a:lnTo>
                <a:lnTo>
                  <a:pt x="36814" y="222435"/>
                </a:lnTo>
                <a:lnTo>
                  <a:pt x="38100" y="227075"/>
                </a:lnTo>
                <a:lnTo>
                  <a:pt x="36896" y="213950"/>
                </a:lnTo>
                <a:lnTo>
                  <a:pt x="35915" y="200847"/>
                </a:lnTo>
                <a:lnTo>
                  <a:pt x="35133" y="187788"/>
                </a:lnTo>
                <a:lnTo>
                  <a:pt x="34528" y="174797"/>
                </a:lnTo>
                <a:lnTo>
                  <a:pt x="34076" y="161896"/>
                </a:lnTo>
                <a:lnTo>
                  <a:pt x="33756" y="149107"/>
                </a:lnTo>
                <a:lnTo>
                  <a:pt x="33545" y="136453"/>
                </a:lnTo>
                <a:lnTo>
                  <a:pt x="33359" y="111638"/>
                </a:lnTo>
                <a:lnTo>
                  <a:pt x="33337" y="89877"/>
                </a:lnTo>
                <a:lnTo>
                  <a:pt x="29540" y="76956"/>
                </a:lnTo>
                <a:lnTo>
                  <a:pt x="25677" y="64466"/>
                </a:lnTo>
                <a:lnTo>
                  <a:pt x="21681" y="52342"/>
                </a:lnTo>
                <a:lnTo>
                  <a:pt x="17485" y="40518"/>
                </a:lnTo>
                <a:lnTo>
                  <a:pt x="13024" y="28928"/>
                </a:lnTo>
                <a:lnTo>
                  <a:pt x="8231" y="17506"/>
                </a:lnTo>
                <a:lnTo>
                  <a:pt x="3039" y="6185"/>
                </a:lnTo>
                <a:lnTo>
                  <a:pt x="0" y="0"/>
                </a:lnTo>
                <a:lnTo>
                  <a:pt x="0" y="56724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05840" y="6323076"/>
            <a:ext cx="211835" cy="530351"/>
          </a:xfrm>
          <a:custGeom>
            <a:avLst/>
            <a:gdLst/>
            <a:ahLst/>
            <a:cxnLst/>
            <a:rect l="l" t="t" r="r" b="b"/>
            <a:pathLst>
              <a:path w="211835" h="530351">
                <a:moveTo>
                  <a:pt x="6594" y="15318"/>
                </a:moveTo>
                <a:lnTo>
                  <a:pt x="1667" y="3762"/>
                </a:lnTo>
                <a:lnTo>
                  <a:pt x="0" y="0"/>
                </a:lnTo>
                <a:lnTo>
                  <a:pt x="2331" y="12171"/>
                </a:lnTo>
                <a:lnTo>
                  <a:pt x="4740" y="24415"/>
                </a:lnTo>
                <a:lnTo>
                  <a:pt x="7221" y="36722"/>
                </a:lnTo>
                <a:lnTo>
                  <a:pt x="9770" y="49084"/>
                </a:lnTo>
                <a:lnTo>
                  <a:pt x="12383" y="61493"/>
                </a:lnTo>
                <a:lnTo>
                  <a:pt x="15055" y="73939"/>
                </a:lnTo>
                <a:lnTo>
                  <a:pt x="17783" y="86415"/>
                </a:lnTo>
                <a:lnTo>
                  <a:pt x="20562" y="98912"/>
                </a:lnTo>
                <a:lnTo>
                  <a:pt x="23387" y="111421"/>
                </a:lnTo>
                <a:lnTo>
                  <a:pt x="26255" y="123935"/>
                </a:lnTo>
                <a:lnTo>
                  <a:pt x="29161" y="136443"/>
                </a:lnTo>
                <a:lnTo>
                  <a:pt x="32101" y="148939"/>
                </a:lnTo>
                <a:lnTo>
                  <a:pt x="35070" y="161413"/>
                </a:lnTo>
                <a:lnTo>
                  <a:pt x="38064" y="173857"/>
                </a:lnTo>
                <a:lnTo>
                  <a:pt x="41079" y="186262"/>
                </a:lnTo>
                <a:lnTo>
                  <a:pt x="44111" y="198620"/>
                </a:lnTo>
                <a:lnTo>
                  <a:pt x="47154" y="210923"/>
                </a:lnTo>
                <a:lnTo>
                  <a:pt x="50206" y="223162"/>
                </a:lnTo>
                <a:lnTo>
                  <a:pt x="52959" y="234124"/>
                </a:lnTo>
                <a:lnTo>
                  <a:pt x="57001" y="246159"/>
                </a:lnTo>
                <a:lnTo>
                  <a:pt x="61044" y="258198"/>
                </a:lnTo>
                <a:lnTo>
                  <a:pt x="65087" y="270240"/>
                </a:lnTo>
                <a:lnTo>
                  <a:pt x="67398" y="277126"/>
                </a:lnTo>
                <a:lnTo>
                  <a:pt x="73177" y="290024"/>
                </a:lnTo>
                <a:lnTo>
                  <a:pt x="78959" y="302919"/>
                </a:lnTo>
                <a:lnTo>
                  <a:pt x="84748" y="315807"/>
                </a:lnTo>
                <a:lnTo>
                  <a:pt x="90548" y="328685"/>
                </a:lnTo>
                <a:lnTo>
                  <a:pt x="96363" y="341548"/>
                </a:lnTo>
                <a:lnTo>
                  <a:pt x="102196" y="354394"/>
                </a:lnTo>
                <a:lnTo>
                  <a:pt x="108050" y="367218"/>
                </a:lnTo>
                <a:lnTo>
                  <a:pt x="113929" y="380017"/>
                </a:lnTo>
                <a:lnTo>
                  <a:pt x="119838" y="392788"/>
                </a:lnTo>
                <a:lnTo>
                  <a:pt x="125779" y="405526"/>
                </a:lnTo>
                <a:lnTo>
                  <a:pt x="131756" y="418229"/>
                </a:lnTo>
                <a:lnTo>
                  <a:pt x="137772" y="430892"/>
                </a:lnTo>
                <a:lnTo>
                  <a:pt x="143832" y="443513"/>
                </a:lnTo>
                <a:lnTo>
                  <a:pt x="149939" y="456087"/>
                </a:lnTo>
                <a:lnTo>
                  <a:pt x="156097" y="468610"/>
                </a:lnTo>
                <a:lnTo>
                  <a:pt x="162309" y="481080"/>
                </a:lnTo>
                <a:lnTo>
                  <a:pt x="168578" y="493493"/>
                </a:lnTo>
                <a:lnTo>
                  <a:pt x="174909" y="505845"/>
                </a:lnTo>
                <a:lnTo>
                  <a:pt x="181305" y="518132"/>
                </a:lnTo>
                <a:lnTo>
                  <a:pt x="187769" y="530351"/>
                </a:lnTo>
                <a:lnTo>
                  <a:pt x="211835" y="530351"/>
                </a:lnTo>
                <a:lnTo>
                  <a:pt x="205407" y="516699"/>
                </a:lnTo>
                <a:lnTo>
                  <a:pt x="199120" y="502978"/>
                </a:lnTo>
                <a:lnTo>
                  <a:pt x="192970" y="489194"/>
                </a:lnTo>
                <a:lnTo>
                  <a:pt x="186954" y="475348"/>
                </a:lnTo>
                <a:lnTo>
                  <a:pt x="181068" y="461445"/>
                </a:lnTo>
                <a:lnTo>
                  <a:pt x="175308" y="447488"/>
                </a:lnTo>
                <a:lnTo>
                  <a:pt x="169671" y="433481"/>
                </a:lnTo>
                <a:lnTo>
                  <a:pt x="164154" y="419428"/>
                </a:lnTo>
                <a:lnTo>
                  <a:pt x="158752" y="405331"/>
                </a:lnTo>
                <a:lnTo>
                  <a:pt x="153462" y="391195"/>
                </a:lnTo>
                <a:lnTo>
                  <a:pt x="148280" y="377024"/>
                </a:lnTo>
                <a:lnTo>
                  <a:pt x="143202" y="362819"/>
                </a:lnTo>
                <a:lnTo>
                  <a:pt x="138226" y="348586"/>
                </a:lnTo>
                <a:lnTo>
                  <a:pt x="133348" y="334328"/>
                </a:lnTo>
                <a:lnTo>
                  <a:pt x="128563" y="320048"/>
                </a:lnTo>
                <a:lnTo>
                  <a:pt x="123868" y="305750"/>
                </a:lnTo>
                <a:lnTo>
                  <a:pt x="119259" y="291438"/>
                </a:lnTo>
                <a:lnTo>
                  <a:pt x="114734" y="277115"/>
                </a:lnTo>
                <a:lnTo>
                  <a:pt x="110288" y="262784"/>
                </a:lnTo>
                <a:lnTo>
                  <a:pt x="105918" y="248450"/>
                </a:lnTo>
                <a:lnTo>
                  <a:pt x="100246" y="236919"/>
                </a:lnTo>
                <a:lnTo>
                  <a:pt x="94807" y="225389"/>
                </a:lnTo>
                <a:lnTo>
                  <a:pt x="89541" y="213859"/>
                </a:lnTo>
                <a:lnTo>
                  <a:pt x="84392" y="202330"/>
                </a:lnTo>
                <a:lnTo>
                  <a:pt x="79299" y="190801"/>
                </a:lnTo>
                <a:lnTo>
                  <a:pt x="74205" y="179272"/>
                </a:lnTo>
                <a:lnTo>
                  <a:pt x="69051" y="167743"/>
                </a:lnTo>
                <a:lnTo>
                  <a:pt x="63778" y="156213"/>
                </a:lnTo>
                <a:lnTo>
                  <a:pt x="58327" y="144683"/>
                </a:lnTo>
                <a:lnTo>
                  <a:pt x="52959" y="133781"/>
                </a:lnTo>
                <a:lnTo>
                  <a:pt x="47966" y="122289"/>
                </a:lnTo>
                <a:lnTo>
                  <a:pt x="43158" y="110614"/>
                </a:lnTo>
                <a:lnTo>
                  <a:pt x="38495" y="98793"/>
                </a:lnTo>
                <a:lnTo>
                  <a:pt x="33938" y="86868"/>
                </a:lnTo>
                <a:lnTo>
                  <a:pt x="29447" y="74877"/>
                </a:lnTo>
                <a:lnTo>
                  <a:pt x="24982" y="62860"/>
                </a:lnTo>
                <a:lnTo>
                  <a:pt x="20504" y="50856"/>
                </a:lnTo>
                <a:lnTo>
                  <a:pt x="15973" y="38905"/>
                </a:lnTo>
                <a:lnTo>
                  <a:pt x="11350" y="27046"/>
                </a:lnTo>
                <a:lnTo>
                  <a:pt x="6594" y="1531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0" y="0"/>
            <a:ext cx="182880" cy="6857998"/>
          </a:xfrm>
          <a:custGeom>
            <a:avLst/>
            <a:gdLst/>
            <a:ahLst/>
            <a:cxnLst/>
            <a:rect l="l" t="t" r="r" b="b"/>
            <a:pathLst>
              <a:path w="182880" h="6857998">
                <a:moveTo>
                  <a:pt x="182880" y="6857998"/>
                </a:moveTo>
                <a:lnTo>
                  <a:pt x="182880" y="0"/>
                </a:lnTo>
                <a:lnTo>
                  <a:pt x="0" y="0"/>
                </a:lnTo>
                <a:lnTo>
                  <a:pt x="0" y="6857998"/>
                </a:lnTo>
                <a:lnTo>
                  <a:pt x="182880" y="6857998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0" y="714756"/>
            <a:ext cx="1591541" cy="507491"/>
          </a:xfrm>
          <a:custGeom>
            <a:avLst/>
            <a:gdLst/>
            <a:ahLst/>
            <a:cxnLst/>
            <a:rect l="l" t="t" r="r" b="b"/>
            <a:pathLst>
              <a:path w="1591541" h="507491">
                <a:moveTo>
                  <a:pt x="1245844" y="1777"/>
                </a:moveTo>
                <a:lnTo>
                  <a:pt x="0" y="0"/>
                </a:ln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348" y="261504"/>
                </a:lnTo>
                <a:lnTo>
                  <a:pt x="1591541" y="250893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56992" y="720915"/>
            <a:ext cx="8527132" cy="920619"/>
          </a:xfrm>
          <a:prstGeom prst="rect">
            <a:avLst/>
          </a:prstGeom>
        </p:spPr>
        <p:txBody>
          <a:bodyPr wrap="square" lIns="0" tIns="21812" rIns="0" bIns="0" rtlCol="0">
            <a:noAutofit/>
          </a:bodyPr>
          <a:lstStyle/>
          <a:p>
            <a:pPr marL="3138109" marR="3280240" algn="ctr">
              <a:lnSpc>
                <a:spcPts val="3435"/>
              </a:lnSpc>
            </a:pP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2978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3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-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ts val="3815"/>
              </a:lnSpc>
              <a:spcBef>
                <a:spcPts val="18"/>
              </a:spcBef>
            </a:pP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LEY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DE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SEGURIDAD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Y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SALUD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EN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EL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mtClean="0" sz="3200" spc="0">
                <a:solidFill>
                  <a:srgbClr val="7E7E7E"/>
                </a:solidFill>
                <a:latin typeface="Century Gothic"/>
                <a:cs typeface="Century Gothic"/>
              </a:rPr>
              <a:t>TRABAJO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2959" y="2203741"/>
            <a:ext cx="3858549" cy="254000"/>
          </a:xfrm>
          <a:prstGeom prst="rect">
            <a:avLst/>
          </a:prstGeom>
        </p:spPr>
        <p:txBody>
          <a:bodyPr wrap="square" lIns="0" tIns="12541" rIns="0" bIns="0" rtlCol="0">
            <a:noAutofit/>
          </a:bodyPr>
          <a:lstStyle/>
          <a:p>
            <a:pPr marL="12700">
              <a:lnSpc>
                <a:spcPts val="1975"/>
              </a:lnSpc>
            </a:pP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Í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DEL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LO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PRE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dirty="0" smtClean="0" sz="1800" spc="1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8270" y="3019329"/>
            <a:ext cx="8804046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EMP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GARANTIZA,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CENT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ABAJ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4">
                <a:solidFill>
                  <a:srgbClr val="40404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8270" y="3385089"/>
            <a:ext cx="3424224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ABL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CIM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14">
                <a:solidFill>
                  <a:srgbClr val="40404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3249" y="3385089"/>
            <a:ext cx="493268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5417" y="3385089"/>
            <a:ext cx="679196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1989" y="3385089"/>
            <a:ext cx="1273555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MEDIOS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4826" y="3385089"/>
            <a:ext cx="274421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1442" y="3385089"/>
            <a:ext cx="2220264" cy="33019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NDICI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8270" y="3750602"/>
            <a:ext cx="8803415" cy="3305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ID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LUD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BI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AR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64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8270" y="4116990"/>
            <a:ext cx="68102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LOS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1438" y="4116990"/>
            <a:ext cx="2608884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DORE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3101" y="4116990"/>
            <a:ext cx="274421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4789" y="4116990"/>
            <a:ext cx="49326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0505" y="4116990"/>
            <a:ext cx="1713077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AQU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-1">
                <a:solidFill>
                  <a:srgbClr val="404040"/>
                </a:solidFill>
                <a:latin typeface="Arial"/>
                <a:cs typeface="Arial"/>
              </a:rPr>
              <a:t>LLOS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47326" y="4116990"/>
            <a:ext cx="81635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QUE,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43336" y="4116990"/>
            <a:ext cx="52710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8270" y="4482750"/>
            <a:ext cx="880491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TE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IE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VIN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BO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VICIOS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 spc="10">
                <a:solidFill>
                  <a:srgbClr val="404040"/>
                </a:solidFill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8270" y="4848510"/>
            <a:ext cx="2189480" cy="6960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UENTR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98">
              <a:lnSpc>
                <a:spcPct val="9582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BO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…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3419" y="4848510"/>
            <a:ext cx="135798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mtClean="0" sz="2400">
                <a:solidFill>
                  <a:srgbClr val="40404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7860" y="4848510"/>
            <a:ext cx="662127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4913" y="4848510"/>
            <a:ext cx="123179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9">
                <a:solidFill>
                  <a:srgbClr val="404040"/>
                </a:solidFill>
                <a:latin typeface="Arial"/>
                <a:cs typeface="Arial"/>
              </a:rPr>
              <a:t>AM</a:t>
            </a:r>
            <a:r>
              <a:rPr dirty="0" smtClean="0" sz="2400" spc="-9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mtClean="0" sz="2400" spc="-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mtClean="0" sz="2400" spc="-9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-9">
                <a:solidFill>
                  <a:srgbClr val="40404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1466" y="4848510"/>
            <a:ext cx="662127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4">
                <a:solidFill>
                  <a:srgbClr val="404040"/>
                </a:solidFill>
                <a:latin typeface="Arial"/>
                <a:cs typeface="Arial"/>
              </a:rPr>
              <a:t>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8518" y="4848510"/>
            <a:ext cx="1355852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2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mtClean="0" sz="2400" spc="-2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mtClean="0" sz="2400" spc="-2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mtClean="0" sz="2400" spc="-2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mtClean="0" sz="2400" spc="-2">
                <a:solidFill>
                  <a:srgbClr val="404040"/>
                </a:solidFill>
                <a:latin typeface="Arial"/>
                <a:cs typeface="Arial"/>
              </a:rPr>
              <a:t>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79912" y="4848510"/>
            <a:ext cx="49022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dirty="0" smtClean="0" sz="2400" spc="-14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