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57" r:id="rId3"/>
    <p:sldId id="260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6E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2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A010F4-5C63-4EF6-8701-248D011F6F62}" type="doc">
      <dgm:prSet loTypeId="urn:microsoft.com/office/officeart/2005/8/layout/cycle8" loCatId="cycle" qsTypeId="urn:microsoft.com/office/officeart/2005/8/quickstyle/simple1" qsCatId="simple" csTypeId="urn:microsoft.com/office/officeart/2005/8/colors/colorful4" csCatId="colorful" phldr="1"/>
      <dgm:spPr/>
    </dgm:pt>
    <dgm:pt modelId="{1661E292-77B9-47DC-B85B-4DAE6CCD087E}">
      <dgm:prSet phldrT="[Texto]"/>
      <dgm:spPr/>
      <dgm:t>
        <a:bodyPr/>
        <a:lstStyle/>
        <a:p>
          <a:r>
            <a:rPr lang="es-P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Protectora</a:t>
          </a:r>
        </a:p>
      </dgm:t>
    </dgm:pt>
    <dgm:pt modelId="{C708E710-115A-4149-B1FC-05F7F1A2B938}" type="parTrans" cxnId="{7B2F346B-C462-4E3B-9B04-BF50BA370D3C}">
      <dgm:prSet/>
      <dgm:spPr/>
      <dgm:t>
        <a:bodyPr/>
        <a:lstStyle/>
        <a:p>
          <a:endParaRPr lang="es-PE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arrow" panose="020B0606020202030204" pitchFamily="34" charset="0"/>
          </a:endParaRPr>
        </a:p>
      </dgm:t>
    </dgm:pt>
    <dgm:pt modelId="{DF829C6C-0C7D-4A31-94BD-C6AAA099FABB}" type="sibTrans" cxnId="{7B2F346B-C462-4E3B-9B04-BF50BA370D3C}">
      <dgm:prSet/>
      <dgm:spPr/>
      <dgm:t>
        <a:bodyPr/>
        <a:lstStyle/>
        <a:p>
          <a:endParaRPr lang="es-PE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arrow" panose="020B0606020202030204" pitchFamily="34" charset="0"/>
          </a:endParaRPr>
        </a:p>
      </dgm:t>
    </dgm:pt>
    <dgm:pt modelId="{9A6B3856-C39C-4E66-9A1A-E64969F77097}">
      <dgm:prSet phldrT="[Texto]"/>
      <dgm:spPr/>
      <dgm:t>
        <a:bodyPr/>
        <a:lstStyle/>
        <a:p>
          <a:r>
            <a:rPr lang="es-P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Resocializadora</a:t>
          </a:r>
        </a:p>
      </dgm:t>
    </dgm:pt>
    <dgm:pt modelId="{EDC58FBF-0E25-4434-9F9B-83CBE9C3E36F}" type="parTrans" cxnId="{1C3B3E7F-8D85-4B2D-82D0-5391384B2025}">
      <dgm:prSet/>
      <dgm:spPr/>
      <dgm:t>
        <a:bodyPr/>
        <a:lstStyle/>
        <a:p>
          <a:endParaRPr lang="es-PE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arrow" panose="020B0606020202030204" pitchFamily="34" charset="0"/>
          </a:endParaRPr>
        </a:p>
      </dgm:t>
    </dgm:pt>
    <dgm:pt modelId="{BAFA3858-D47F-4D29-BCFD-91FC2ABE2A42}" type="sibTrans" cxnId="{1C3B3E7F-8D85-4B2D-82D0-5391384B2025}">
      <dgm:prSet/>
      <dgm:spPr/>
      <dgm:t>
        <a:bodyPr/>
        <a:lstStyle/>
        <a:p>
          <a:endParaRPr lang="es-PE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arrow" panose="020B0606020202030204" pitchFamily="34" charset="0"/>
          </a:endParaRPr>
        </a:p>
      </dgm:t>
    </dgm:pt>
    <dgm:pt modelId="{7D1B3BEA-5704-48CF-BC41-FC42907D501E}">
      <dgm:prSet phldrT="[Texto]"/>
      <dgm:spPr/>
      <dgm:t>
        <a:bodyPr/>
        <a:lstStyle/>
        <a:p>
          <a:r>
            <a:rPr lang="es-PE" b="1" u="none" strike="noStrik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Preventiva</a:t>
          </a:r>
        </a:p>
      </dgm:t>
    </dgm:pt>
    <dgm:pt modelId="{0CE9593A-20F4-4059-B75D-7CA82741BB79}" type="parTrans" cxnId="{18E2910B-CA67-4FFC-BD20-56852704A8D1}">
      <dgm:prSet/>
      <dgm:spPr/>
      <dgm:t>
        <a:bodyPr/>
        <a:lstStyle/>
        <a:p>
          <a:endParaRPr lang="es-PE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arrow" panose="020B0606020202030204" pitchFamily="34" charset="0"/>
          </a:endParaRPr>
        </a:p>
      </dgm:t>
    </dgm:pt>
    <dgm:pt modelId="{8A221B2A-7287-45E7-896D-CC62B328AD5E}" type="sibTrans" cxnId="{18E2910B-CA67-4FFC-BD20-56852704A8D1}">
      <dgm:prSet/>
      <dgm:spPr/>
      <dgm:t>
        <a:bodyPr/>
        <a:lstStyle/>
        <a:p>
          <a:endParaRPr lang="es-PE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arrow" panose="020B0606020202030204" pitchFamily="34" charset="0"/>
          </a:endParaRPr>
        </a:p>
      </dgm:t>
    </dgm:pt>
    <dgm:pt modelId="{5BE9C0CB-BABE-4519-B56A-E27941B167A8}" type="pres">
      <dgm:prSet presAssocID="{E4A010F4-5C63-4EF6-8701-248D011F6F62}" presName="compositeShape" presStyleCnt="0">
        <dgm:presLayoutVars>
          <dgm:chMax val="7"/>
          <dgm:dir/>
          <dgm:resizeHandles val="exact"/>
        </dgm:presLayoutVars>
      </dgm:prSet>
      <dgm:spPr/>
    </dgm:pt>
    <dgm:pt modelId="{BF022310-AFF3-4FFC-B519-15EDE56ADB3D}" type="pres">
      <dgm:prSet presAssocID="{E4A010F4-5C63-4EF6-8701-248D011F6F62}" presName="wedge1" presStyleLbl="node1" presStyleIdx="0" presStyleCnt="3"/>
      <dgm:spPr/>
    </dgm:pt>
    <dgm:pt modelId="{843ECD54-51AF-4EEA-B615-FBFA2FC130F7}" type="pres">
      <dgm:prSet presAssocID="{E4A010F4-5C63-4EF6-8701-248D011F6F62}" presName="dummy1a" presStyleCnt="0"/>
      <dgm:spPr/>
    </dgm:pt>
    <dgm:pt modelId="{E611D85D-876A-436A-94F0-3E115EBFBB09}" type="pres">
      <dgm:prSet presAssocID="{E4A010F4-5C63-4EF6-8701-248D011F6F62}" presName="dummy1b" presStyleCnt="0"/>
      <dgm:spPr/>
    </dgm:pt>
    <dgm:pt modelId="{8F6CE453-35F1-45F5-9813-CB1196115937}" type="pres">
      <dgm:prSet presAssocID="{E4A010F4-5C63-4EF6-8701-248D011F6F62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87A33DBE-6EE7-4447-95BF-186E047310F0}" type="pres">
      <dgm:prSet presAssocID="{E4A010F4-5C63-4EF6-8701-248D011F6F62}" presName="wedge2" presStyleLbl="node1" presStyleIdx="1" presStyleCnt="3"/>
      <dgm:spPr/>
    </dgm:pt>
    <dgm:pt modelId="{76C2D8F9-D8E3-4734-AA83-A05E2F56E8E8}" type="pres">
      <dgm:prSet presAssocID="{E4A010F4-5C63-4EF6-8701-248D011F6F62}" presName="dummy2a" presStyleCnt="0"/>
      <dgm:spPr/>
    </dgm:pt>
    <dgm:pt modelId="{3823183B-3408-49E3-ABC9-250AA5BE9EDE}" type="pres">
      <dgm:prSet presAssocID="{E4A010F4-5C63-4EF6-8701-248D011F6F62}" presName="dummy2b" presStyleCnt="0"/>
      <dgm:spPr/>
    </dgm:pt>
    <dgm:pt modelId="{70D154A3-CD85-4879-86F3-560D2902DCC5}" type="pres">
      <dgm:prSet presAssocID="{E4A010F4-5C63-4EF6-8701-248D011F6F62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CCBB5C59-0841-475A-B296-0C1B1912567F}" type="pres">
      <dgm:prSet presAssocID="{E4A010F4-5C63-4EF6-8701-248D011F6F62}" presName="wedge3" presStyleLbl="node1" presStyleIdx="2" presStyleCnt="3"/>
      <dgm:spPr/>
    </dgm:pt>
    <dgm:pt modelId="{FE29200A-8032-47D1-9BBD-678ECF9029C0}" type="pres">
      <dgm:prSet presAssocID="{E4A010F4-5C63-4EF6-8701-248D011F6F62}" presName="dummy3a" presStyleCnt="0"/>
      <dgm:spPr/>
    </dgm:pt>
    <dgm:pt modelId="{16F45108-DE3B-4752-A29B-94A12BA81100}" type="pres">
      <dgm:prSet presAssocID="{E4A010F4-5C63-4EF6-8701-248D011F6F62}" presName="dummy3b" presStyleCnt="0"/>
      <dgm:spPr/>
    </dgm:pt>
    <dgm:pt modelId="{6CC92B40-F3D5-463F-8F50-6C87FE3F2DF4}" type="pres">
      <dgm:prSet presAssocID="{E4A010F4-5C63-4EF6-8701-248D011F6F62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C64BC421-BBDC-4634-8F13-5E1FFAD41E19}" type="pres">
      <dgm:prSet presAssocID="{DF829C6C-0C7D-4A31-94BD-C6AAA099FABB}" presName="arrowWedge1" presStyleLbl="fgSibTrans2D1" presStyleIdx="0" presStyleCnt="3"/>
      <dgm:spPr/>
    </dgm:pt>
    <dgm:pt modelId="{3F0331A5-193D-45E9-9968-BB429E691ADA}" type="pres">
      <dgm:prSet presAssocID="{BAFA3858-D47F-4D29-BCFD-91FC2ABE2A42}" presName="arrowWedge2" presStyleLbl="fgSibTrans2D1" presStyleIdx="1" presStyleCnt="3"/>
      <dgm:spPr/>
    </dgm:pt>
    <dgm:pt modelId="{7A820399-A836-4F57-8FF2-E79C2E7324BB}" type="pres">
      <dgm:prSet presAssocID="{8A221B2A-7287-45E7-896D-CC62B328AD5E}" presName="arrowWedge3" presStyleLbl="fgSibTrans2D1" presStyleIdx="2" presStyleCnt="3"/>
      <dgm:spPr/>
    </dgm:pt>
  </dgm:ptLst>
  <dgm:cxnLst>
    <dgm:cxn modelId="{E147EA09-6DC5-4AE6-BF72-AB66095C9DD0}" type="presOf" srcId="{1661E292-77B9-47DC-B85B-4DAE6CCD087E}" destId="{BF022310-AFF3-4FFC-B519-15EDE56ADB3D}" srcOrd="0" destOrd="0" presId="urn:microsoft.com/office/officeart/2005/8/layout/cycle8"/>
    <dgm:cxn modelId="{18E2910B-CA67-4FFC-BD20-56852704A8D1}" srcId="{E4A010F4-5C63-4EF6-8701-248D011F6F62}" destId="{7D1B3BEA-5704-48CF-BC41-FC42907D501E}" srcOrd="2" destOrd="0" parTransId="{0CE9593A-20F4-4059-B75D-7CA82741BB79}" sibTransId="{8A221B2A-7287-45E7-896D-CC62B328AD5E}"/>
    <dgm:cxn modelId="{A61D931D-7C1C-4E35-91CC-B032A3779090}" type="presOf" srcId="{9A6B3856-C39C-4E66-9A1A-E64969F77097}" destId="{70D154A3-CD85-4879-86F3-560D2902DCC5}" srcOrd="1" destOrd="0" presId="urn:microsoft.com/office/officeart/2005/8/layout/cycle8"/>
    <dgm:cxn modelId="{3F171243-403E-4135-893F-81FE6F3BFD7D}" type="presOf" srcId="{E4A010F4-5C63-4EF6-8701-248D011F6F62}" destId="{5BE9C0CB-BABE-4519-B56A-E27941B167A8}" srcOrd="0" destOrd="0" presId="urn:microsoft.com/office/officeart/2005/8/layout/cycle8"/>
    <dgm:cxn modelId="{1B4DF766-E3BF-4284-9F13-31E4E21E3876}" type="presOf" srcId="{7D1B3BEA-5704-48CF-BC41-FC42907D501E}" destId="{6CC92B40-F3D5-463F-8F50-6C87FE3F2DF4}" srcOrd="1" destOrd="0" presId="urn:microsoft.com/office/officeart/2005/8/layout/cycle8"/>
    <dgm:cxn modelId="{7B2F346B-C462-4E3B-9B04-BF50BA370D3C}" srcId="{E4A010F4-5C63-4EF6-8701-248D011F6F62}" destId="{1661E292-77B9-47DC-B85B-4DAE6CCD087E}" srcOrd="0" destOrd="0" parTransId="{C708E710-115A-4149-B1FC-05F7F1A2B938}" sibTransId="{DF829C6C-0C7D-4A31-94BD-C6AAA099FABB}"/>
    <dgm:cxn modelId="{C2426A5A-B86F-4222-B629-1D4C90521448}" type="presOf" srcId="{9A6B3856-C39C-4E66-9A1A-E64969F77097}" destId="{87A33DBE-6EE7-4447-95BF-186E047310F0}" srcOrd="0" destOrd="0" presId="urn:microsoft.com/office/officeart/2005/8/layout/cycle8"/>
    <dgm:cxn modelId="{1C3B3E7F-8D85-4B2D-82D0-5391384B2025}" srcId="{E4A010F4-5C63-4EF6-8701-248D011F6F62}" destId="{9A6B3856-C39C-4E66-9A1A-E64969F77097}" srcOrd="1" destOrd="0" parTransId="{EDC58FBF-0E25-4434-9F9B-83CBE9C3E36F}" sibTransId="{BAFA3858-D47F-4D29-BCFD-91FC2ABE2A42}"/>
    <dgm:cxn modelId="{47E0D3AF-E9DD-4FCA-86D7-1B2E102342CB}" type="presOf" srcId="{1661E292-77B9-47DC-B85B-4DAE6CCD087E}" destId="{8F6CE453-35F1-45F5-9813-CB1196115937}" srcOrd="1" destOrd="0" presId="urn:microsoft.com/office/officeart/2005/8/layout/cycle8"/>
    <dgm:cxn modelId="{167169BC-9709-4602-9557-FE9DA63876AC}" type="presOf" srcId="{7D1B3BEA-5704-48CF-BC41-FC42907D501E}" destId="{CCBB5C59-0841-475A-B296-0C1B1912567F}" srcOrd="0" destOrd="0" presId="urn:microsoft.com/office/officeart/2005/8/layout/cycle8"/>
    <dgm:cxn modelId="{B6A3276E-5E14-4860-880A-DD7BF578D31E}" type="presParOf" srcId="{5BE9C0CB-BABE-4519-B56A-E27941B167A8}" destId="{BF022310-AFF3-4FFC-B519-15EDE56ADB3D}" srcOrd="0" destOrd="0" presId="urn:microsoft.com/office/officeart/2005/8/layout/cycle8"/>
    <dgm:cxn modelId="{123D7EDC-4215-4030-B0F0-96A25C87C5F6}" type="presParOf" srcId="{5BE9C0CB-BABE-4519-B56A-E27941B167A8}" destId="{843ECD54-51AF-4EEA-B615-FBFA2FC130F7}" srcOrd="1" destOrd="0" presId="urn:microsoft.com/office/officeart/2005/8/layout/cycle8"/>
    <dgm:cxn modelId="{1291C062-10CB-4F02-A677-D4DF6BA76331}" type="presParOf" srcId="{5BE9C0CB-BABE-4519-B56A-E27941B167A8}" destId="{E611D85D-876A-436A-94F0-3E115EBFBB09}" srcOrd="2" destOrd="0" presId="urn:microsoft.com/office/officeart/2005/8/layout/cycle8"/>
    <dgm:cxn modelId="{91C1DBE2-2777-4B82-8F4A-AF3E05049173}" type="presParOf" srcId="{5BE9C0CB-BABE-4519-B56A-E27941B167A8}" destId="{8F6CE453-35F1-45F5-9813-CB1196115937}" srcOrd="3" destOrd="0" presId="urn:microsoft.com/office/officeart/2005/8/layout/cycle8"/>
    <dgm:cxn modelId="{5F2A5897-6EA2-442A-967C-1A1AA42B681E}" type="presParOf" srcId="{5BE9C0CB-BABE-4519-B56A-E27941B167A8}" destId="{87A33DBE-6EE7-4447-95BF-186E047310F0}" srcOrd="4" destOrd="0" presId="urn:microsoft.com/office/officeart/2005/8/layout/cycle8"/>
    <dgm:cxn modelId="{FD52684E-590F-4291-9625-80B50E83ADAA}" type="presParOf" srcId="{5BE9C0CB-BABE-4519-B56A-E27941B167A8}" destId="{76C2D8F9-D8E3-4734-AA83-A05E2F56E8E8}" srcOrd="5" destOrd="0" presId="urn:microsoft.com/office/officeart/2005/8/layout/cycle8"/>
    <dgm:cxn modelId="{CE3715EA-E7C3-488F-A743-3B425FE8E86E}" type="presParOf" srcId="{5BE9C0CB-BABE-4519-B56A-E27941B167A8}" destId="{3823183B-3408-49E3-ABC9-250AA5BE9EDE}" srcOrd="6" destOrd="0" presId="urn:microsoft.com/office/officeart/2005/8/layout/cycle8"/>
    <dgm:cxn modelId="{CE969219-0C32-4AC2-BA3C-2FA167334441}" type="presParOf" srcId="{5BE9C0CB-BABE-4519-B56A-E27941B167A8}" destId="{70D154A3-CD85-4879-86F3-560D2902DCC5}" srcOrd="7" destOrd="0" presId="urn:microsoft.com/office/officeart/2005/8/layout/cycle8"/>
    <dgm:cxn modelId="{4960C45D-9CED-47E3-B9CD-8CFDC1B94DCA}" type="presParOf" srcId="{5BE9C0CB-BABE-4519-B56A-E27941B167A8}" destId="{CCBB5C59-0841-475A-B296-0C1B1912567F}" srcOrd="8" destOrd="0" presId="urn:microsoft.com/office/officeart/2005/8/layout/cycle8"/>
    <dgm:cxn modelId="{E8426EBC-384D-41B9-9F88-74044735DF3D}" type="presParOf" srcId="{5BE9C0CB-BABE-4519-B56A-E27941B167A8}" destId="{FE29200A-8032-47D1-9BBD-678ECF9029C0}" srcOrd="9" destOrd="0" presId="urn:microsoft.com/office/officeart/2005/8/layout/cycle8"/>
    <dgm:cxn modelId="{75016F59-2F89-4B0B-9634-15B40D4ABF8E}" type="presParOf" srcId="{5BE9C0CB-BABE-4519-B56A-E27941B167A8}" destId="{16F45108-DE3B-4752-A29B-94A12BA81100}" srcOrd="10" destOrd="0" presId="urn:microsoft.com/office/officeart/2005/8/layout/cycle8"/>
    <dgm:cxn modelId="{7619F84D-9883-4CC4-9382-D9DE51822A2A}" type="presParOf" srcId="{5BE9C0CB-BABE-4519-B56A-E27941B167A8}" destId="{6CC92B40-F3D5-463F-8F50-6C87FE3F2DF4}" srcOrd="11" destOrd="0" presId="urn:microsoft.com/office/officeart/2005/8/layout/cycle8"/>
    <dgm:cxn modelId="{F5F2AECC-2C62-4BB3-B712-9C478F6BDA53}" type="presParOf" srcId="{5BE9C0CB-BABE-4519-B56A-E27941B167A8}" destId="{C64BC421-BBDC-4634-8F13-5E1FFAD41E19}" srcOrd="12" destOrd="0" presId="urn:microsoft.com/office/officeart/2005/8/layout/cycle8"/>
    <dgm:cxn modelId="{4E5E80BF-F37C-4E32-AFB7-F7C1FE893B03}" type="presParOf" srcId="{5BE9C0CB-BABE-4519-B56A-E27941B167A8}" destId="{3F0331A5-193D-45E9-9968-BB429E691ADA}" srcOrd="13" destOrd="0" presId="urn:microsoft.com/office/officeart/2005/8/layout/cycle8"/>
    <dgm:cxn modelId="{99DA7132-2602-41EE-967D-938B6C7F4638}" type="presParOf" srcId="{5BE9C0CB-BABE-4519-B56A-E27941B167A8}" destId="{7A820399-A836-4F57-8FF2-E79C2E7324BB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009A0B-FBE5-44D3-9DE8-B515B98FBC10}" type="doc">
      <dgm:prSet loTypeId="urn:microsoft.com/office/officeart/2008/layout/VerticalCurvedList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s-PE"/>
        </a:p>
      </dgm:t>
    </dgm:pt>
    <dgm:pt modelId="{94C38C18-F334-4300-A266-CD4D9F8BB36F}">
      <dgm:prSet phldrT="[Texto]"/>
      <dgm:spPr>
        <a:ln w="28575"/>
      </dgm:spPr>
      <dgm:t>
        <a:bodyPr/>
        <a:lstStyle/>
        <a:p>
          <a:r>
            <a:rPr lang="es-P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Derechos</a:t>
          </a:r>
        </a:p>
      </dgm:t>
    </dgm:pt>
    <dgm:pt modelId="{562F49C5-DAE6-4D81-A34C-89A969F3236F}" type="parTrans" cxnId="{A48ABEF5-AB93-42BD-9802-708D89513953}">
      <dgm:prSet/>
      <dgm:spPr/>
      <dgm:t>
        <a:bodyPr/>
        <a:lstStyle/>
        <a:p>
          <a:endParaRPr lang="es-PE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arrow" panose="020B0606020202030204" pitchFamily="34" charset="0"/>
          </a:endParaRPr>
        </a:p>
      </dgm:t>
    </dgm:pt>
    <dgm:pt modelId="{30EAC688-1F19-4D30-8E6E-243E13743110}" type="sibTrans" cxnId="{A48ABEF5-AB93-42BD-9802-708D89513953}">
      <dgm:prSet/>
      <dgm:spPr/>
      <dgm:t>
        <a:bodyPr/>
        <a:lstStyle/>
        <a:p>
          <a:endParaRPr lang="es-PE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arrow" panose="020B0606020202030204" pitchFamily="34" charset="0"/>
          </a:endParaRPr>
        </a:p>
      </dgm:t>
    </dgm:pt>
    <dgm:pt modelId="{A9111ED1-6E90-49A2-B87D-6AE7174371DB}">
      <dgm:prSet phldrT="[Texto]"/>
      <dgm:spPr>
        <a:ln w="28575"/>
      </dgm:spPr>
      <dgm:t>
        <a:bodyPr/>
        <a:lstStyle/>
        <a:p>
          <a:r>
            <a:rPr lang="es-P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Derecho condicionado</a:t>
          </a:r>
        </a:p>
      </dgm:t>
    </dgm:pt>
    <dgm:pt modelId="{1FDC13FF-9BE6-448C-B474-DA2E281B293B}" type="parTrans" cxnId="{0767C6E5-4427-4E6A-8FF8-D86C7D80F5BB}">
      <dgm:prSet/>
      <dgm:spPr/>
      <dgm:t>
        <a:bodyPr/>
        <a:lstStyle/>
        <a:p>
          <a:endParaRPr lang="es-PE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arrow" panose="020B0606020202030204" pitchFamily="34" charset="0"/>
          </a:endParaRPr>
        </a:p>
      </dgm:t>
    </dgm:pt>
    <dgm:pt modelId="{26B06D14-0524-4BE3-B222-5AD33848A024}" type="sibTrans" cxnId="{0767C6E5-4427-4E6A-8FF8-D86C7D80F5BB}">
      <dgm:prSet/>
      <dgm:spPr/>
      <dgm:t>
        <a:bodyPr/>
        <a:lstStyle/>
        <a:p>
          <a:endParaRPr lang="es-PE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arrow" panose="020B0606020202030204" pitchFamily="34" charset="0"/>
          </a:endParaRPr>
        </a:p>
      </dgm:t>
    </dgm:pt>
    <dgm:pt modelId="{2C927304-F101-49E5-BFB6-54A7579FA388}">
      <dgm:prSet phldrT="[Texto]"/>
      <dgm:spPr>
        <a:ln w="28575"/>
      </dgm:spPr>
      <dgm:t>
        <a:bodyPr/>
        <a:lstStyle/>
        <a:p>
          <a:r>
            <a:rPr lang="es-P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Gracia</a:t>
          </a:r>
        </a:p>
      </dgm:t>
    </dgm:pt>
    <dgm:pt modelId="{13467988-BE4F-4506-BE75-C5515523D85A}" type="parTrans" cxnId="{58687259-866B-44AA-827C-59E1195D00BC}">
      <dgm:prSet/>
      <dgm:spPr/>
      <dgm:t>
        <a:bodyPr/>
        <a:lstStyle/>
        <a:p>
          <a:endParaRPr lang="es-PE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arrow" panose="020B0606020202030204" pitchFamily="34" charset="0"/>
          </a:endParaRPr>
        </a:p>
      </dgm:t>
    </dgm:pt>
    <dgm:pt modelId="{7710921E-F218-48D9-8F0E-4B18ACB8FAD3}" type="sibTrans" cxnId="{58687259-866B-44AA-827C-59E1195D00BC}">
      <dgm:prSet/>
      <dgm:spPr/>
      <dgm:t>
        <a:bodyPr/>
        <a:lstStyle/>
        <a:p>
          <a:endParaRPr lang="es-PE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arrow" panose="020B0606020202030204" pitchFamily="34" charset="0"/>
          </a:endParaRPr>
        </a:p>
      </dgm:t>
    </dgm:pt>
    <dgm:pt modelId="{0EB2D1E5-12CC-43D5-8A23-E54235DCB670}">
      <dgm:prSet/>
      <dgm:spPr>
        <a:ln w="28575"/>
      </dgm:spPr>
      <dgm:t>
        <a:bodyPr/>
        <a:lstStyle/>
        <a:p>
          <a:r>
            <a:rPr lang="es-P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Incentivo</a:t>
          </a:r>
        </a:p>
      </dgm:t>
    </dgm:pt>
    <dgm:pt modelId="{64071BAF-A9D3-4354-8761-2B4C5058F214}" type="parTrans" cxnId="{C06D5864-3FAE-485D-B487-F895AAB51973}">
      <dgm:prSet/>
      <dgm:spPr/>
      <dgm:t>
        <a:bodyPr/>
        <a:lstStyle/>
        <a:p>
          <a:endParaRPr lang="es-PE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arrow" panose="020B0606020202030204" pitchFamily="34" charset="0"/>
          </a:endParaRPr>
        </a:p>
      </dgm:t>
    </dgm:pt>
    <dgm:pt modelId="{33469181-4BD8-4028-845A-B1A8ED8866D1}" type="sibTrans" cxnId="{C06D5864-3FAE-485D-B487-F895AAB51973}">
      <dgm:prSet/>
      <dgm:spPr/>
      <dgm:t>
        <a:bodyPr/>
        <a:lstStyle/>
        <a:p>
          <a:endParaRPr lang="es-PE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arrow" panose="020B0606020202030204" pitchFamily="34" charset="0"/>
          </a:endParaRPr>
        </a:p>
      </dgm:t>
    </dgm:pt>
    <dgm:pt modelId="{99C2E57D-EEB5-4FB0-9805-CE039C2DB181}" type="pres">
      <dgm:prSet presAssocID="{01009A0B-FBE5-44D3-9DE8-B515B98FBC10}" presName="Name0" presStyleCnt="0">
        <dgm:presLayoutVars>
          <dgm:chMax val="7"/>
          <dgm:chPref val="7"/>
          <dgm:dir/>
        </dgm:presLayoutVars>
      </dgm:prSet>
      <dgm:spPr/>
    </dgm:pt>
    <dgm:pt modelId="{3ADF88BB-B532-4181-8A0D-2FC3CCF7F117}" type="pres">
      <dgm:prSet presAssocID="{01009A0B-FBE5-44D3-9DE8-B515B98FBC10}" presName="Name1" presStyleCnt="0"/>
      <dgm:spPr/>
    </dgm:pt>
    <dgm:pt modelId="{CB959C15-26B0-46CC-8966-4FD80B5F5D25}" type="pres">
      <dgm:prSet presAssocID="{01009A0B-FBE5-44D3-9DE8-B515B98FBC10}" presName="cycle" presStyleCnt="0"/>
      <dgm:spPr/>
    </dgm:pt>
    <dgm:pt modelId="{9F67F038-188E-4468-8272-BADE3FAA838D}" type="pres">
      <dgm:prSet presAssocID="{01009A0B-FBE5-44D3-9DE8-B515B98FBC10}" presName="srcNode" presStyleLbl="node1" presStyleIdx="0" presStyleCnt="4"/>
      <dgm:spPr/>
    </dgm:pt>
    <dgm:pt modelId="{F697DA6E-E9BA-4DC4-80F9-610A56024407}" type="pres">
      <dgm:prSet presAssocID="{01009A0B-FBE5-44D3-9DE8-B515B98FBC10}" presName="conn" presStyleLbl="parChTrans1D2" presStyleIdx="0" presStyleCnt="1"/>
      <dgm:spPr/>
    </dgm:pt>
    <dgm:pt modelId="{BFE4AF3D-007F-4BD2-8940-3FB181914254}" type="pres">
      <dgm:prSet presAssocID="{01009A0B-FBE5-44D3-9DE8-B515B98FBC10}" presName="extraNode" presStyleLbl="node1" presStyleIdx="0" presStyleCnt="4"/>
      <dgm:spPr/>
    </dgm:pt>
    <dgm:pt modelId="{5007243B-1D0A-4EF8-B93A-E1796E38F085}" type="pres">
      <dgm:prSet presAssocID="{01009A0B-FBE5-44D3-9DE8-B515B98FBC10}" presName="dstNode" presStyleLbl="node1" presStyleIdx="0" presStyleCnt="4"/>
      <dgm:spPr/>
    </dgm:pt>
    <dgm:pt modelId="{7BD34974-5757-4327-BEB4-E6E9712FEE4E}" type="pres">
      <dgm:prSet presAssocID="{94C38C18-F334-4300-A266-CD4D9F8BB36F}" presName="text_1" presStyleLbl="node1" presStyleIdx="0" presStyleCnt="4">
        <dgm:presLayoutVars>
          <dgm:bulletEnabled val="1"/>
        </dgm:presLayoutVars>
      </dgm:prSet>
      <dgm:spPr/>
    </dgm:pt>
    <dgm:pt modelId="{B1819B98-ADE2-4BA8-BE00-4DFA3D004743}" type="pres">
      <dgm:prSet presAssocID="{94C38C18-F334-4300-A266-CD4D9F8BB36F}" presName="accent_1" presStyleCnt="0"/>
      <dgm:spPr/>
    </dgm:pt>
    <dgm:pt modelId="{09521837-A535-4F1E-AE28-A1378D489642}" type="pres">
      <dgm:prSet presAssocID="{94C38C18-F334-4300-A266-CD4D9F8BB36F}" presName="accentRepeatNode" presStyleLbl="solidFgAcc1" presStyleIdx="0" presStyleCnt="4"/>
      <dgm:spPr>
        <a:ln w="12700">
          <a:solidFill>
            <a:srgbClr val="0070C0"/>
          </a:solidFill>
        </a:ln>
      </dgm:spPr>
    </dgm:pt>
    <dgm:pt modelId="{E1BD526A-DC23-47B6-AB16-6E78B5897A82}" type="pres">
      <dgm:prSet presAssocID="{A9111ED1-6E90-49A2-B87D-6AE7174371DB}" presName="text_2" presStyleLbl="node1" presStyleIdx="1" presStyleCnt="4">
        <dgm:presLayoutVars>
          <dgm:bulletEnabled val="1"/>
        </dgm:presLayoutVars>
      </dgm:prSet>
      <dgm:spPr/>
    </dgm:pt>
    <dgm:pt modelId="{6AA14B74-6548-433F-B3FA-88AD92CB0844}" type="pres">
      <dgm:prSet presAssocID="{A9111ED1-6E90-49A2-B87D-6AE7174371DB}" presName="accent_2" presStyleCnt="0"/>
      <dgm:spPr/>
    </dgm:pt>
    <dgm:pt modelId="{CC5D0818-AE6E-4135-B42A-9C5612D085B1}" type="pres">
      <dgm:prSet presAssocID="{A9111ED1-6E90-49A2-B87D-6AE7174371DB}" presName="accentRepeatNode" presStyleLbl="solidFgAcc1" presStyleIdx="1" presStyleCnt="4" custLinFactNeighborX="-2488" custLinFactNeighborY="6935"/>
      <dgm:spPr>
        <a:ln w="12700">
          <a:solidFill>
            <a:srgbClr val="0070C0"/>
          </a:solidFill>
        </a:ln>
      </dgm:spPr>
    </dgm:pt>
    <dgm:pt modelId="{7B057AAC-4071-4C7D-973E-5B912A49B4DE}" type="pres">
      <dgm:prSet presAssocID="{2C927304-F101-49E5-BFB6-54A7579FA388}" presName="text_3" presStyleLbl="node1" presStyleIdx="2" presStyleCnt="4">
        <dgm:presLayoutVars>
          <dgm:bulletEnabled val="1"/>
        </dgm:presLayoutVars>
      </dgm:prSet>
      <dgm:spPr/>
    </dgm:pt>
    <dgm:pt modelId="{C2B8096E-C0DA-4C5F-A22F-0A5B31A4BC85}" type="pres">
      <dgm:prSet presAssocID="{2C927304-F101-49E5-BFB6-54A7579FA388}" presName="accent_3" presStyleCnt="0"/>
      <dgm:spPr/>
    </dgm:pt>
    <dgm:pt modelId="{EC2E63D6-FAB9-49EC-A28F-C3F4FD66ECC0}" type="pres">
      <dgm:prSet presAssocID="{2C927304-F101-49E5-BFB6-54A7579FA388}" presName="accentRepeatNode" presStyleLbl="solidFgAcc1" presStyleIdx="2" presStyleCnt="4"/>
      <dgm:spPr>
        <a:ln w="12700">
          <a:solidFill>
            <a:srgbClr val="0070C0"/>
          </a:solidFill>
        </a:ln>
      </dgm:spPr>
    </dgm:pt>
    <dgm:pt modelId="{8E705DF2-6C48-49C4-A8E2-57253FCF28C0}" type="pres">
      <dgm:prSet presAssocID="{0EB2D1E5-12CC-43D5-8A23-E54235DCB670}" presName="text_4" presStyleLbl="node1" presStyleIdx="3" presStyleCnt="4">
        <dgm:presLayoutVars>
          <dgm:bulletEnabled val="1"/>
        </dgm:presLayoutVars>
      </dgm:prSet>
      <dgm:spPr/>
    </dgm:pt>
    <dgm:pt modelId="{D2E2E9D2-37EA-4602-9B09-104B420988CB}" type="pres">
      <dgm:prSet presAssocID="{0EB2D1E5-12CC-43D5-8A23-E54235DCB670}" presName="accent_4" presStyleCnt="0"/>
      <dgm:spPr/>
    </dgm:pt>
    <dgm:pt modelId="{EC7A0CAA-14D0-42EA-9AF9-3771A2D3BCBD}" type="pres">
      <dgm:prSet presAssocID="{0EB2D1E5-12CC-43D5-8A23-E54235DCB670}" presName="accentRepeatNode" presStyleLbl="solidFgAcc1" presStyleIdx="3" presStyleCnt="4"/>
      <dgm:spPr>
        <a:ln w="12700">
          <a:solidFill>
            <a:srgbClr val="0070C0"/>
          </a:solidFill>
        </a:ln>
      </dgm:spPr>
    </dgm:pt>
  </dgm:ptLst>
  <dgm:cxnLst>
    <dgm:cxn modelId="{7F9E840C-83CC-4A1C-A350-2B2E9275A056}" type="presOf" srcId="{94C38C18-F334-4300-A266-CD4D9F8BB36F}" destId="{7BD34974-5757-4327-BEB4-E6E9712FEE4E}" srcOrd="0" destOrd="0" presId="urn:microsoft.com/office/officeart/2008/layout/VerticalCurvedList"/>
    <dgm:cxn modelId="{C06D5864-3FAE-485D-B487-F895AAB51973}" srcId="{01009A0B-FBE5-44D3-9DE8-B515B98FBC10}" destId="{0EB2D1E5-12CC-43D5-8A23-E54235DCB670}" srcOrd="3" destOrd="0" parTransId="{64071BAF-A9D3-4354-8761-2B4C5058F214}" sibTransId="{33469181-4BD8-4028-845A-B1A8ED8866D1}"/>
    <dgm:cxn modelId="{58687259-866B-44AA-827C-59E1195D00BC}" srcId="{01009A0B-FBE5-44D3-9DE8-B515B98FBC10}" destId="{2C927304-F101-49E5-BFB6-54A7579FA388}" srcOrd="2" destOrd="0" parTransId="{13467988-BE4F-4506-BE75-C5515523D85A}" sibTransId="{7710921E-F218-48D9-8F0E-4B18ACB8FAD3}"/>
    <dgm:cxn modelId="{99EBCD7F-F9C6-444A-8483-E3B6185CC0ED}" type="presOf" srcId="{30EAC688-1F19-4D30-8E6E-243E13743110}" destId="{F697DA6E-E9BA-4DC4-80F9-610A56024407}" srcOrd="0" destOrd="0" presId="urn:microsoft.com/office/officeart/2008/layout/VerticalCurvedList"/>
    <dgm:cxn modelId="{A7891787-E4B2-4CDE-B728-6EBC6CAB571B}" type="presOf" srcId="{2C927304-F101-49E5-BFB6-54A7579FA388}" destId="{7B057AAC-4071-4C7D-973E-5B912A49B4DE}" srcOrd="0" destOrd="0" presId="urn:microsoft.com/office/officeart/2008/layout/VerticalCurvedList"/>
    <dgm:cxn modelId="{B242949D-2BF3-443B-BFE5-2D81711D5AA5}" type="presOf" srcId="{A9111ED1-6E90-49A2-B87D-6AE7174371DB}" destId="{E1BD526A-DC23-47B6-AB16-6E78B5897A82}" srcOrd="0" destOrd="0" presId="urn:microsoft.com/office/officeart/2008/layout/VerticalCurvedList"/>
    <dgm:cxn modelId="{B90F9CCD-D39D-49CC-9960-BC223E46E55C}" type="presOf" srcId="{01009A0B-FBE5-44D3-9DE8-B515B98FBC10}" destId="{99C2E57D-EEB5-4FB0-9805-CE039C2DB181}" srcOrd="0" destOrd="0" presId="urn:microsoft.com/office/officeart/2008/layout/VerticalCurvedList"/>
    <dgm:cxn modelId="{0767C6E5-4427-4E6A-8FF8-D86C7D80F5BB}" srcId="{01009A0B-FBE5-44D3-9DE8-B515B98FBC10}" destId="{A9111ED1-6E90-49A2-B87D-6AE7174371DB}" srcOrd="1" destOrd="0" parTransId="{1FDC13FF-9BE6-448C-B474-DA2E281B293B}" sibTransId="{26B06D14-0524-4BE3-B222-5AD33848A024}"/>
    <dgm:cxn modelId="{E5D30EE7-72B5-43C8-B96D-1A6B06DE81A3}" type="presOf" srcId="{0EB2D1E5-12CC-43D5-8A23-E54235DCB670}" destId="{8E705DF2-6C48-49C4-A8E2-57253FCF28C0}" srcOrd="0" destOrd="0" presId="urn:microsoft.com/office/officeart/2008/layout/VerticalCurvedList"/>
    <dgm:cxn modelId="{A48ABEF5-AB93-42BD-9802-708D89513953}" srcId="{01009A0B-FBE5-44D3-9DE8-B515B98FBC10}" destId="{94C38C18-F334-4300-A266-CD4D9F8BB36F}" srcOrd="0" destOrd="0" parTransId="{562F49C5-DAE6-4D81-A34C-89A969F3236F}" sibTransId="{30EAC688-1F19-4D30-8E6E-243E13743110}"/>
    <dgm:cxn modelId="{ACFB01C6-0A16-43FC-9D66-FA0B2F0B4533}" type="presParOf" srcId="{99C2E57D-EEB5-4FB0-9805-CE039C2DB181}" destId="{3ADF88BB-B532-4181-8A0D-2FC3CCF7F117}" srcOrd="0" destOrd="0" presId="urn:microsoft.com/office/officeart/2008/layout/VerticalCurvedList"/>
    <dgm:cxn modelId="{A306E363-5ADA-420A-B88E-4CB09D518BE6}" type="presParOf" srcId="{3ADF88BB-B532-4181-8A0D-2FC3CCF7F117}" destId="{CB959C15-26B0-46CC-8966-4FD80B5F5D25}" srcOrd="0" destOrd="0" presId="urn:microsoft.com/office/officeart/2008/layout/VerticalCurvedList"/>
    <dgm:cxn modelId="{346176C0-C655-4A0F-A03D-BF28FFAD87EE}" type="presParOf" srcId="{CB959C15-26B0-46CC-8966-4FD80B5F5D25}" destId="{9F67F038-188E-4468-8272-BADE3FAA838D}" srcOrd="0" destOrd="0" presId="urn:microsoft.com/office/officeart/2008/layout/VerticalCurvedList"/>
    <dgm:cxn modelId="{F9BC5D15-909B-4543-8157-C3D6593AE4C5}" type="presParOf" srcId="{CB959C15-26B0-46CC-8966-4FD80B5F5D25}" destId="{F697DA6E-E9BA-4DC4-80F9-610A56024407}" srcOrd="1" destOrd="0" presId="urn:microsoft.com/office/officeart/2008/layout/VerticalCurvedList"/>
    <dgm:cxn modelId="{29C88B0F-FF66-476A-8E24-FB98D85E30D0}" type="presParOf" srcId="{CB959C15-26B0-46CC-8966-4FD80B5F5D25}" destId="{BFE4AF3D-007F-4BD2-8940-3FB181914254}" srcOrd="2" destOrd="0" presId="urn:microsoft.com/office/officeart/2008/layout/VerticalCurvedList"/>
    <dgm:cxn modelId="{E1CFB664-F781-4327-9471-7627A5856617}" type="presParOf" srcId="{CB959C15-26B0-46CC-8966-4FD80B5F5D25}" destId="{5007243B-1D0A-4EF8-B93A-E1796E38F085}" srcOrd="3" destOrd="0" presId="urn:microsoft.com/office/officeart/2008/layout/VerticalCurvedList"/>
    <dgm:cxn modelId="{F0932AE0-E731-4BC9-A001-74A8260DE585}" type="presParOf" srcId="{3ADF88BB-B532-4181-8A0D-2FC3CCF7F117}" destId="{7BD34974-5757-4327-BEB4-E6E9712FEE4E}" srcOrd="1" destOrd="0" presId="urn:microsoft.com/office/officeart/2008/layout/VerticalCurvedList"/>
    <dgm:cxn modelId="{46A2AB72-DFE7-4EE0-B9FC-4A8319206162}" type="presParOf" srcId="{3ADF88BB-B532-4181-8A0D-2FC3CCF7F117}" destId="{B1819B98-ADE2-4BA8-BE00-4DFA3D004743}" srcOrd="2" destOrd="0" presId="urn:microsoft.com/office/officeart/2008/layout/VerticalCurvedList"/>
    <dgm:cxn modelId="{7E042B7B-703E-4E7B-B459-25C80F04C9D4}" type="presParOf" srcId="{B1819B98-ADE2-4BA8-BE00-4DFA3D004743}" destId="{09521837-A535-4F1E-AE28-A1378D489642}" srcOrd="0" destOrd="0" presId="urn:microsoft.com/office/officeart/2008/layout/VerticalCurvedList"/>
    <dgm:cxn modelId="{D8859195-D6A4-4C7F-A5C3-A03FB706F2BC}" type="presParOf" srcId="{3ADF88BB-B532-4181-8A0D-2FC3CCF7F117}" destId="{E1BD526A-DC23-47B6-AB16-6E78B5897A82}" srcOrd="3" destOrd="0" presId="urn:microsoft.com/office/officeart/2008/layout/VerticalCurvedList"/>
    <dgm:cxn modelId="{9C76C2CD-220A-4609-BCCA-21F5C8EEA14A}" type="presParOf" srcId="{3ADF88BB-B532-4181-8A0D-2FC3CCF7F117}" destId="{6AA14B74-6548-433F-B3FA-88AD92CB0844}" srcOrd="4" destOrd="0" presId="urn:microsoft.com/office/officeart/2008/layout/VerticalCurvedList"/>
    <dgm:cxn modelId="{161C8BA0-7374-4137-9CA9-326A91E93BF5}" type="presParOf" srcId="{6AA14B74-6548-433F-B3FA-88AD92CB0844}" destId="{CC5D0818-AE6E-4135-B42A-9C5612D085B1}" srcOrd="0" destOrd="0" presId="urn:microsoft.com/office/officeart/2008/layout/VerticalCurvedList"/>
    <dgm:cxn modelId="{B2E429FD-159A-443E-97D5-58F4DFD04374}" type="presParOf" srcId="{3ADF88BB-B532-4181-8A0D-2FC3CCF7F117}" destId="{7B057AAC-4071-4C7D-973E-5B912A49B4DE}" srcOrd="5" destOrd="0" presId="urn:microsoft.com/office/officeart/2008/layout/VerticalCurvedList"/>
    <dgm:cxn modelId="{0365A88C-0A6C-45BF-B93B-E38BAE088225}" type="presParOf" srcId="{3ADF88BB-B532-4181-8A0D-2FC3CCF7F117}" destId="{C2B8096E-C0DA-4C5F-A22F-0A5B31A4BC85}" srcOrd="6" destOrd="0" presId="urn:microsoft.com/office/officeart/2008/layout/VerticalCurvedList"/>
    <dgm:cxn modelId="{99C7564C-4147-4227-8559-D1F7D6C49517}" type="presParOf" srcId="{C2B8096E-C0DA-4C5F-A22F-0A5B31A4BC85}" destId="{EC2E63D6-FAB9-49EC-A28F-C3F4FD66ECC0}" srcOrd="0" destOrd="0" presId="urn:microsoft.com/office/officeart/2008/layout/VerticalCurvedList"/>
    <dgm:cxn modelId="{E8CECEB5-699A-4F80-B5E2-8B18F39117E3}" type="presParOf" srcId="{3ADF88BB-B532-4181-8A0D-2FC3CCF7F117}" destId="{8E705DF2-6C48-49C4-A8E2-57253FCF28C0}" srcOrd="7" destOrd="0" presId="urn:microsoft.com/office/officeart/2008/layout/VerticalCurvedList"/>
    <dgm:cxn modelId="{8E46DF7B-85F4-4BA8-BE5B-22D595D6CDEA}" type="presParOf" srcId="{3ADF88BB-B532-4181-8A0D-2FC3CCF7F117}" destId="{D2E2E9D2-37EA-4602-9B09-104B420988CB}" srcOrd="8" destOrd="0" presId="urn:microsoft.com/office/officeart/2008/layout/VerticalCurvedList"/>
    <dgm:cxn modelId="{D72016B6-50DD-466A-AC31-9CF6A3301BFF}" type="presParOf" srcId="{D2E2E9D2-37EA-4602-9B09-104B420988CB}" destId="{EC7A0CAA-14D0-42EA-9AF9-3771A2D3BCB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6BBABF0-BAE9-41AB-990E-9E64BAD0B6AF}" type="doc">
      <dgm:prSet loTypeId="urn:microsoft.com/office/officeart/2005/8/layout/vList6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PE"/>
        </a:p>
      </dgm:t>
    </dgm:pt>
    <dgm:pt modelId="{10DE3C34-4DC4-409C-8932-CBF7B3A60414}">
      <dgm:prSet phldrT="[Texto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s-PE" dirty="0"/>
            <a:t>INTRAMUROS</a:t>
          </a:r>
        </a:p>
      </dgm:t>
    </dgm:pt>
    <dgm:pt modelId="{AD57A22C-4962-4BF7-BDC1-6F92EAB20C3F}" type="parTrans" cxnId="{40F303CB-5857-4382-A48E-66072F9D0278}">
      <dgm:prSet/>
      <dgm:spPr/>
      <dgm:t>
        <a:bodyPr/>
        <a:lstStyle/>
        <a:p>
          <a:endParaRPr lang="es-PE"/>
        </a:p>
      </dgm:t>
    </dgm:pt>
    <dgm:pt modelId="{71F087EA-78DB-4F0B-BD26-068A41BE3E95}" type="sibTrans" cxnId="{40F303CB-5857-4382-A48E-66072F9D0278}">
      <dgm:prSet/>
      <dgm:spPr/>
      <dgm:t>
        <a:bodyPr/>
        <a:lstStyle/>
        <a:p>
          <a:endParaRPr lang="es-PE"/>
        </a:p>
      </dgm:t>
    </dgm:pt>
    <dgm:pt modelId="{169242A9-1AFC-4820-80D6-8AB4D6F7DA23}">
      <dgm:prSet phldrT="[Texto]"/>
      <dgm:spPr/>
      <dgm:t>
        <a:bodyPr/>
        <a:lstStyle/>
        <a:p>
          <a:pPr algn="ctr"/>
          <a:r>
            <a:rPr lang="es-MX" dirty="0">
              <a:solidFill>
                <a:srgbClr val="00B050"/>
              </a:solidFill>
            </a:rPr>
            <a:t>Mejora de las condiciones de vida del interno </a:t>
          </a:r>
          <a:endParaRPr lang="es-PE" dirty="0">
            <a:solidFill>
              <a:srgbClr val="00B050"/>
            </a:solidFill>
          </a:endParaRPr>
        </a:p>
      </dgm:t>
    </dgm:pt>
    <dgm:pt modelId="{BA3870BA-C0A5-4FF1-9461-2E7C6EDE30A3}" type="parTrans" cxnId="{C6558FF5-94D6-4074-9FC2-2DB39CD22165}">
      <dgm:prSet/>
      <dgm:spPr/>
      <dgm:t>
        <a:bodyPr/>
        <a:lstStyle/>
        <a:p>
          <a:endParaRPr lang="es-PE"/>
        </a:p>
      </dgm:t>
    </dgm:pt>
    <dgm:pt modelId="{561D2829-06F0-448D-A8F7-240258F1EEB4}" type="sibTrans" cxnId="{C6558FF5-94D6-4074-9FC2-2DB39CD22165}">
      <dgm:prSet/>
      <dgm:spPr/>
      <dgm:t>
        <a:bodyPr/>
        <a:lstStyle/>
        <a:p>
          <a:endParaRPr lang="es-PE"/>
        </a:p>
      </dgm:t>
    </dgm:pt>
    <dgm:pt modelId="{5457513D-5017-437C-BC0D-F6C8C9C8306B}">
      <dgm:prSet phldrT="[Texto]"/>
      <dgm:spPr/>
      <dgm:t>
        <a:bodyPr/>
        <a:lstStyle/>
        <a:p>
          <a:r>
            <a:rPr lang="es-PE" dirty="0"/>
            <a:t>EXTRAMUROS</a:t>
          </a:r>
        </a:p>
      </dgm:t>
    </dgm:pt>
    <dgm:pt modelId="{CDF325F5-B3C3-46AC-98CA-A0CE03A57FAE}" type="parTrans" cxnId="{9EF7133F-E465-4066-950F-FE24E1739996}">
      <dgm:prSet/>
      <dgm:spPr/>
      <dgm:t>
        <a:bodyPr/>
        <a:lstStyle/>
        <a:p>
          <a:endParaRPr lang="es-PE"/>
        </a:p>
      </dgm:t>
    </dgm:pt>
    <dgm:pt modelId="{03BDAEC0-A139-4DAE-852E-89E55A80C050}" type="sibTrans" cxnId="{9EF7133F-E465-4066-950F-FE24E1739996}">
      <dgm:prSet/>
      <dgm:spPr/>
      <dgm:t>
        <a:bodyPr/>
        <a:lstStyle/>
        <a:p>
          <a:endParaRPr lang="es-PE"/>
        </a:p>
      </dgm:t>
    </dgm:pt>
    <dgm:pt modelId="{EB01E3D7-5A61-4575-ACC3-79A7E230D4E7}">
      <dgm:prSet phldrT="[Texto]"/>
      <dgm:spPr/>
      <dgm:t>
        <a:bodyPr/>
        <a:lstStyle/>
        <a:p>
          <a:pPr algn="ctr"/>
          <a:r>
            <a:rPr lang="es-PE" dirty="0"/>
            <a:t>Permite la libertad anticipada </a:t>
          </a:r>
        </a:p>
      </dgm:t>
    </dgm:pt>
    <dgm:pt modelId="{046CC6E9-A9A7-4E09-8879-03B1F53EC412}" type="parTrans" cxnId="{06775182-A3FA-4B93-BA73-6EC096F2F665}">
      <dgm:prSet/>
      <dgm:spPr/>
      <dgm:t>
        <a:bodyPr/>
        <a:lstStyle/>
        <a:p>
          <a:endParaRPr lang="es-PE"/>
        </a:p>
      </dgm:t>
    </dgm:pt>
    <dgm:pt modelId="{8B498FD2-8828-473D-B89F-42CB9DA362C1}" type="sibTrans" cxnId="{06775182-A3FA-4B93-BA73-6EC096F2F665}">
      <dgm:prSet/>
      <dgm:spPr/>
      <dgm:t>
        <a:bodyPr/>
        <a:lstStyle/>
        <a:p>
          <a:endParaRPr lang="es-PE"/>
        </a:p>
      </dgm:t>
    </dgm:pt>
    <dgm:pt modelId="{EFE20F6F-A564-4FD5-8AA4-96240CE045EE}">
      <dgm:prSet phldrT="[Texto]"/>
      <dgm:spPr/>
      <dgm:t>
        <a:bodyPr/>
        <a:lstStyle/>
        <a:p>
          <a:pPr algn="l"/>
          <a:endParaRPr lang="es-PE" dirty="0"/>
        </a:p>
      </dgm:t>
    </dgm:pt>
    <dgm:pt modelId="{CB303EFB-77F6-4032-9E63-C33BB6011DF1}" type="parTrans" cxnId="{5A585FF1-C65E-48B5-91D9-C31C0C3EE194}">
      <dgm:prSet/>
      <dgm:spPr/>
      <dgm:t>
        <a:bodyPr/>
        <a:lstStyle/>
        <a:p>
          <a:endParaRPr lang="es-PE"/>
        </a:p>
      </dgm:t>
    </dgm:pt>
    <dgm:pt modelId="{741ED363-6294-458C-A76C-9C9FCBBD5231}" type="sibTrans" cxnId="{5A585FF1-C65E-48B5-91D9-C31C0C3EE194}">
      <dgm:prSet/>
      <dgm:spPr/>
      <dgm:t>
        <a:bodyPr/>
        <a:lstStyle/>
        <a:p>
          <a:endParaRPr lang="es-PE"/>
        </a:p>
      </dgm:t>
    </dgm:pt>
    <dgm:pt modelId="{B0CCE8EA-BC34-4A07-9361-119EA8FDF97A}" type="pres">
      <dgm:prSet presAssocID="{86BBABF0-BAE9-41AB-990E-9E64BAD0B6AF}" presName="Name0" presStyleCnt="0">
        <dgm:presLayoutVars>
          <dgm:dir/>
          <dgm:animLvl val="lvl"/>
          <dgm:resizeHandles/>
        </dgm:presLayoutVars>
      </dgm:prSet>
      <dgm:spPr/>
    </dgm:pt>
    <dgm:pt modelId="{9B0969CB-BA0E-453E-B631-88FC58C49E7F}" type="pres">
      <dgm:prSet presAssocID="{10DE3C34-4DC4-409C-8932-CBF7B3A60414}" presName="linNode" presStyleCnt="0"/>
      <dgm:spPr/>
    </dgm:pt>
    <dgm:pt modelId="{46D965DF-9352-4656-BD06-BB44C8B8DD45}" type="pres">
      <dgm:prSet presAssocID="{10DE3C34-4DC4-409C-8932-CBF7B3A60414}" presName="parentShp" presStyleLbl="node1" presStyleIdx="0" presStyleCnt="2">
        <dgm:presLayoutVars>
          <dgm:bulletEnabled val="1"/>
        </dgm:presLayoutVars>
      </dgm:prSet>
      <dgm:spPr/>
    </dgm:pt>
    <dgm:pt modelId="{3FC1B003-516D-4C5F-8EA6-FE73D9B90C0D}" type="pres">
      <dgm:prSet presAssocID="{10DE3C34-4DC4-409C-8932-CBF7B3A60414}" presName="childShp" presStyleLbl="bgAccFollowNode1" presStyleIdx="0" presStyleCnt="2">
        <dgm:presLayoutVars>
          <dgm:bulletEnabled val="1"/>
        </dgm:presLayoutVars>
      </dgm:prSet>
      <dgm:spPr/>
    </dgm:pt>
    <dgm:pt modelId="{B21D7EA2-0188-456E-A9B8-56551809D127}" type="pres">
      <dgm:prSet presAssocID="{71F087EA-78DB-4F0B-BD26-068A41BE3E95}" presName="spacing" presStyleCnt="0"/>
      <dgm:spPr/>
    </dgm:pt>
    <dgm:pt modelId="{A3932832-BFCF-47AE-AF32-02D9103953EA}" type="pres">
      <dgm:prSet presAssocID="{5457513D-5017-437C-BC0D-F6C8C9C8306B}" presName="linNode" presStyleCnt="0"/>
      <dgm:spPr/>
    </dgm:pt>
    <dgm:pt modelId="{BE9A00A5-A2A7-443E-8C97-919D63522005}" type="pres">
      <dgm:prSet presAssocID="{5457513D-5017-437C-BC0D-F6C8C9C8306B}" presName="parentShp" presStyleLbl="node1" presStyleIdx="1" presStyleCnt="2">
        <dgm:presLayoutVars>
          <dgm:bulletEnabled val="1"/>
        </dgm:presLayoutVars>
      </dgm:prSet>
      <dgm:spPr/>
    </dgm:pt>
    <dgm:pt modelId="{090D6DF2-4263-49E8-9093-A497A17D1B14}" type="pres">
      <dgm:prSet presAssocID="{5457513D-5017-437C-BC0D-F6C8C9C8306B}" presName="childShp" presStyleLbl="bgAccFollowNode1" presStyleIdx="1" presStyleCnt="2">
        <dgm:presLayoutVars>
          <dgm:bulletEnabled val="1"/>
        </dgm:presLayoutVars>
      </dgm:prSet>
      <dgm:spPr/>
    </dgm:pt>
  </dgm:ptLst>
  <dgm:cxnLst>
    <dgm:cxn modelId="{36F50D23-2C2F-4BEE-ABB9-FFD8EBF7CA3A}" type="presOf" srcId="{5457513D-5017-437C-BC0D-F6C8C9C8306B}" destId="{BE9A00A5-A2A7-443E-8C97-919D63522005}" srcOrd="0" destOrd="0" presId="urn:microsoft.com/office/officeart/2005/8/layout/vList6"/>
    <dgm:cxn modelId="{6ACFD02D-5A3F-4FF8-B710-66167ED245FE}" type="presOf" srcId="{EFE20F6F-A564-4FD5-8AA4-96240CE045EE}" destId="{3FC1B003-516D-4C5F-8EA6-FE73D9B90C0D}" srcOrd="0" destOrd="1" presId="urn:microsoft.com/office/officeart/2005/8/layout/vList6"/>
    <dgm:cxn modelId="{9EF7133F-E465-4066-950F-FE24E1739996}" srcId="{86BBABF0-BAE9-41AB-990E-9E64BAD0B6AF}" destId="{5457513D-5017-437C-BC0D-F6C8C9C8306B}" srcOrd="1" destOrd="0" parTransId="{CDF325F5-B3C3-46AC-98CA-A0CE03A57FAE}" sibTransId="{03BDAEC0-A139-4DAE-852E-89E55A80C050}"/>
    <dgm:cxn modelId="{5B508E53-87E0-4D7D-BED3-5CB4D8C8767E}" type="presOf" srcId="{10DE3C34-4DC4-409C-8932-CBF7B3A60414}" destId="{46D965DF-9352-4656-BD06-BB44C8B8DD45}" srcOrd="0" destOrd="0" presId="urn:microsoft.com/office/officeart/2005/8/layout/vList6"/>
    <dgm:cxn modelId="{06775182-A3FA-4B93-BA73-6EC096F2F665}" srcId="{5457513D-5017-437C-BC0D-F6C8C9C8306B}" destId="{EB01E3D7-5A61-4575-ACC3-79A7E230D4E7}" srcOrd="0" destOrd="0" parTransId="{046CC6E9-A9A7-4E09-8879-03B1F53EC412}" sibTransId="{8B498FD2-8828-473D-B89F-42CB9DA362C1}"/>
    <dgm:cxn modelId="{F766ACAA-4E3E-4A44-8579-066DCDA5429B}" type="presOf" srcId="{EB01E3D7-5A61-4575-ACC3-79A7E230D4E7}" destId="{090D6DF2-4263-49E8-9093-A497A17D1B14}" srcOrd="0" destOrd="0" presId="urn:microsoft.com/office/officeart/2005/8/layout/vList6"/>
    <dgm:cxn modelId="{D39C28B1-CF48-4DD4-A62A-B7BF4AE18897}" type="presOf" srcId="{86BBABF0-BAE9-41AB-990E-9E64BAD0B6AF}" destId="{B0CCE8EA-BC34-4A07-9361-119EA8FDF97A}" srcOrd="0" destOrd="0" presId="urn:microsoft.com/office/officeart/2005/8/layout/vList6"/>
    <dgm:cxn modelId="{40F303CB-5857-4382-A48E-66072F9D0278}" srcId="{86BBABF0-BAE9-41AB-990E-9E64BAD0B6AF}" destId="{10DE3C34-4DC4-409C-8932-CBF7B3A60414}" srcOrd="0" destOrd="0" parTransId="{AD57A22C-4962-4BF7-BDC1-6F92EAB20C3F}" sibTransId="{71F087EA-78DB-4F0B-BD26-068A41BE3E95}"/>
    <dgm:cxn modelId="{B383B2D7-25D8-4E90-84AD-0D3CA7436F77}" type="presOf" srcId="{169242A9-1AFC-4820-80D6-8AB4D6F7DA23}" destId="{3FC1B003-516D-4C5F-8EA6-FE73D9B90C0D}" srcOrd="0" destOrd="0" presId="urn:microsoft.com/office/officeart/2005/8/layout/vList6"/>
    <dgm:cxn modelId="{5A585FF1-C65E-48B5-91D9-C31C0C3EE194}" srcId="{10DE3C34-4DC4-409C-8932-CBF7B3A60414}" destId="{EFE20F6F-A564-4FD5-8AA4-96240CE045EE}" srcOrd="1" destOrd="0" parTransId="{CB303EFB-77F6-4032-9E63-C33BB6011DF1}" sibTransId="{741ED363-6294-458C-A76C-9C9FCBBD5231}"/>
    <dgm:cxn modelId="{C6558FF5-94D6-4074-9FC2-2DB39CD22165}" srcId="{10DE3C34-4DC4-409C-8932-CBF7B3A60414}" destId="{169242A9-1AFC-4820-80D6-8AB4D6F7DA23}" srcOrd="0" destOrd="0" parTransId="{BA3870BA-C0A5-4FF1-9461-2E7C6EDE30A3}" sibTransId="{561D2829-06F0-448D-A8F7-240258F1EEB4}"/>
    <dgm:cxn modelId="{3D556C79-E608-4EA3-BE68-99D836C76E56}" type="presParOf" srcId="{B0CCE8EA-BC34-4A07-9361-119EA8FDF97A}" destId="{9B0969CB-BA0E-453E-B631-88FC58C49E7F}" srcOrd="0" destOrd="0" presId="urn:microsoft.com/office/officeart/2005/8/layout/vList6"/>
    <dgm:cxn modelId="{8F0BDF5B-4A2D-4EB4-B80A-A03540D3B3EE}" type="presParOf" srcId="{9B0969CB-BA0E-453E-B631-88FC58C49E7F}" destId="{46D965DF-9352-4656-BD06-BB44C8B8DD45}" srcOrd="0" destOrd="0" presId="urn:microsoft.com/office/officeart/2005/8/layout/vList6"/>
    <dgm:cxn modelId="{68453E77-2FB8-4D2E-8AD5-F34520BC7958}" type="presParOf" srcId="{9B0969CB-BA0E-453E-B631-88FC58C49E7F}" destId="{3FC1B003-516D-4C5F-8EA6-FE73D9B90C0D}" srcOrd="1" destOrd="0" presId="urn:microsoft.com/office/officeart/2005/8/layout/vList6"/>
    <dgm:cxn modelId="{639EBD57-86EA-4741-B944-DDBF8AAFC3DB}" type="presParOf" srcId="{B0CCE8EA-BC34-4A07-9361-119EA8FDF97A}" destId="{B21D7EA2-0188-456E-A9B8-56551809D127}" srcOrd="1" destOrd="0" presId="urn:microsoft.com/office/officeart/2005/8/layout/vList6"/>
    <dgm:cxn modelId="{DD2678AF-B981-4E54-8292-9BA317BB75E1}" type="presParOf" srcId="{B0CCE8EA-BC34-4A07-9361-119EA8FDF97A}" destId="{A3932832-BFCF-47AE-AF32-02D9103953EA}" srcOrd="2" destOrd="0" presId="urn:microsoft.com/office/officeart/2005/8/layout/vList6"/>
    <dgm:cxn modelId="{365019D4-C95C-49D7-B0A7-1F79A4F2FBE5}" type="presParOf" srcId="{A3932832-BFCF-47AE-AF32-02D9103953EA}" destId="{BE9A00A5-A2A7-443E-8C97-919D63522005}" srcOrd="0" destOrd="0" presId="urn:microsoft.com/office/officeart/2005/8/layout/vList6"/>
    <dgm:cxn modelId="{8EBC6C99-1A42-4BB0-ABE1-E01D00B4125E}" type="presParOf" srcId="{A3932832-BFCF-47AE-AF32-02D9103953EA}" destId="{090D6DF2-4263-49E8-9093-A497A17D1B1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34A498A-C974-4969-80CD-5BD2D449453A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PE"/>
        </a:p>
      </dgm:t>
    </dgm:pt>
    <dgm:pt modelId="{97EC4864-22E5-4878-BF15-1463FDB4C45D}">
      <dgm:prSet phldrT="[Texto]"/>
      <dgm:spPr/>
      <dgm:t>
        <a:bodyPr/>
        <a:lstStyle/>
        <a:p>
          <a:r>
            <a:rPr lang="es-MX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badi" panose="020B0604020104020204" pitchFamily="34" charset="0"/>
            </a:rPr>
            <a:t>Excarcelación o egreso anticipado</a:t>
          </a:r>
          <a:endParaRPr lang="es-PE" dirty="0"/>
        </a:p>
      </dgm:t>
    </dgm:pt>
    <dgm:pt modelId="{0E781901-89F7-4B04-902F-2F68F8CC8659}" type="parTrans" cxnId="{16B1E1CA-65A2-483B-83EE-BA7325CA2F9D}">
      <dgm:prSet/>
      <dgm:spPr/>
      <dgm:t>
        <a:bodyPr/>
        <a:lstStyle/>
        <a:p>
          <a:endParaRPr lang="es-PE"/>
        </a:p>
      </dgm:t>
    </dgm:pt>
    <dgm:pt modelId="{6A355EF8-ED95-423F-8618-D1E9FED91022}" type="sibTrans" cxnId="{16B1E1CA-65A2-483B-83EE-BA7325CA2F9D}">
      <dgm:prSet/>
      <dgm:spPr/>
      <dgm:t>
        <a:bodyPr/>
        <a:lstStyle/>
        <a:p>
          <a:endParaRPr lang="es-PE"/>
        </a:p>
      </dgm:t>
    </dgm:pt>
    <dgm:pt modelId="{0BE51E71-8D1B-4F46-8C4D-7DD14C6BA816}">
      <dgm:prSet phldrT="[Texto]"/>
      <dgm:spPr/>
      <dgm:t>
        <a:bodyPr/>
        <a:lstStyle/>
        <a:p>
          <a:r>
            <a:rPr lang="es-MX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badi" panose="020B0604020104020204" pitchFamily="34" charset="0"/>
            </a:rPr>
            <a:t>Progresión en el tratamiento penitenciario</a:t>
          </a:r>
          <a:endParaRPr lang="es-PE" dirty="0"/>
        </a:p>
      </dgm:t>
    </dgm:pt>
    <dgm:pt modelId="{038D6DCC-136E-4940-8C67-9942E10744CC}" type="parTrans" cxnId="{9E5A30CC-AE5F-44B0-873F-2C6A23990B62}">
      <dgm:prSet/>
      <dgm:spPr/>
      <dgm:t>
        <a:bodyPr/>
        <a:lstStyle/>
        <a:p>
          <a:endParaRPr lang="es-PE"/>
        </a:p>
      </dgm:t>
    </dgm:pt>
    <dgm:pt modelId="{301D71EF-6A52-497F-B3A4-7F9724603629}" type="sibTrans" cxnId="{9E5A30CC-AE5F-44B0-873F-2C6A23990B62}">
      <dgm:prSet/>
      <dgm:spPr/>
      <dgm:t>
        <a:bodyPr/>
        <a:lstStyle/>
        <a:p>
          <a:endParaRPr lang="es-PE"/>
        </a:p>
      </dgm:t>
    </dgm:pt>
    <dgm:pt modelId="{77F67D0D-F899-4582-9ECD-75B79842EB4B}">
      <dgm:prSet phldrT="[Texto]"/>
      <dgm:spPr/>
      <dgm:t>
        <a:bodyPr/>
        <a:lstStyle/>
        <a:p>
          <a:r>
            <a: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badi" panose="020B0604020104020204" pitchFamily="34" charset="0"/>
            </a:rPr>
            <a:t>Estudiar o trabajar en medio libre</a:t>
          </a:r>
          <a:endParaRPr lang="es-PE" dirty="0"/>
        </a:p>
      </dgm:t>
    </dgm:pt>
    <dgm:pt modelId="{775C8CCB-18A3-4A5A-9A3E-DC082DD07D8F}" type="parTrans" cxnId="{11B79771-564F-4D62-BCA4-D14DACBA3574}">
      <dgm:prSet/>
      <dgm:spPr/>
      <dgm:t>
        <a:bodyPr/>
        <a:lstStyle/>
        <a:p>
          <a:endParaRPr lang="es-PE"/>
        </a:p>
      </dgm:t>
    </dgm:pt>
    <dgm:pt modelId="{21330BE4-3712-4BAF-9E09-81DD8E7594A6}" type="sibTrans" cxnId="{11B79771-564F-4D62-BCA4-D14DACBA3574}">
      <dgm:prSet/>
      <dgm:spPr/>
      <dgm:t>
        <a:bodyPr/>
        <a:lstStyle/>
        <a:p>
          <a:endParaRPr lang="es-PE"/>
        </a:p>
      </dgm:t>
    </dgm:pt>
    <dgm:pt modelId="{51CE3EBA-D685-4CB3-9069-D9C9CC890313}" type="pres">
      <dgm:prSet presAssocID="{834A498A-C974-4969-80CD-5BD2D449453A}" presName="linear" presStyleCnt="0">
        <dgm:presLayoutVars>
          <dgm:dir/>
          <dgm:animLvl val="lvl"/>
          <dgm:resizeHandles val="exact"/>
        </dgm:presLayoutVars>
      </dgm:prSet>
      <dgm:spPr/>
    </dgm:pt>
    <dgm:pt modelId="{4446F1F1-D972-4CC7-B99F-94C6EE5D1404}" type="pres">
      <dgm:prSet presAssocID="{97EC4864-22E5-4878-BF15-1463FDB4C45D}" presName="parentLin" presStyleCnt="0"/>
      <dgm:spPr/>
    </dgm:pt>
    <dgm:pt modelId="{2D6B7E37-689B-427F-948B-703E66DE9CA0}" type="pres">
      <dgm:prSet presAssocID="{97EC4864-22E5-4878-BF15-1463FDB4C45D}" presName="parentLeftMargin" presStyleLbl="node1" presStyleIdx="0" presStyleCnt="3"/>
      <dgm:spPr/>
    </dgm:pt>
    <dgm:pt modelId="{9F7CE6A5-B6F5-4499-9550-A73CB4AF1E19}" type="pres">
      <dgm:prSet presAssocID="{97EC4864-22E5-4878-BF15-1463FDB4C45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2DEF559-FBA7-4F9D-AB15-460D8F1B2407}" type="pres">
      <dgm:prSet presAssocID="{97EC4864-22E5-4878-BF15-1463FDB4C45D}" presName="negativeSpace" presStyleCnt="0"/>
      <dgm:spPr/>
    </dgm:pt>
    <dgm:pt modelId="{0607CBC0-870F-45BB-8C9D-6D95BFB25CE6}" type="pres">
      <dgm:prSet presAssocID="{97EC4864-22E5-4878-BF15-1463FDB4C45D}" presName="childText" presStyleLbl="conFgAcc1" presStyleIdx="0" presStyleCnt="3">
        <dgm:presLayoutVars>
          <dgm:bulletEnabled val="1"/>
        </dgm:presLayoutVars>
      </dgm:prSet>
      <dgm:spPr/>
    </dgm:pt>
    <dgm:pt modelId="{F0A95F32-AA68-4EB6-8763-B24BAD1816CC}" type="pres">
      <dgm:prSet presAssocID="{6A355EF8-ED95-423F-8618-D1E9FED91022}" presName="spaceBetweenRectangles" presStyleCnt="0"/>
      <dgm:spPr/>
    </dgm:pt>
    <dgm:pt modelId="{2BCA99DC-6279-472C-8DAE-8C0B4E2A64E9}" type="pres">
      <dgm:prSet presAssocID="{0BE51E71-8D1B-4F46-8C4D-7DD14C6BA816}" presName="parentLin" presStyleCnt="0"/>
      <dgm:spPr/>
    </dgm:pt>
    <dgm:pt modelId="{4A25639E-98CC-4970-9F9F-59A74EA4CF4D}" type="pres">
      <dgm:prSet presAssocID="{0BE51E71-8D1B-4F46-8C4D-7DD14C6BA816}" presName="parentLeftMargin" presStyleLbl="node1" presStyleIdx="0" presStyleCnt="3"/>
      <dgm:spPr/>
    </dgm:pt>
    <dgm:pt modelId="{A535640D-50FB-44A9-ADE7-4AB54C717A74}" type="pres">
      <dgm:prSet presAssocID="{0BE51E71-8D1B-4F46-8C4D-7DD14C6BA81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1E2A101-A81D-4983-ABED-BD654BA65246}" type="pres">
      <dgm:prSet presAssocID="{0BE51E71-8D1B-4F46-8C4D-7DD14C6BA816}" presName="negativeSpace" presStyleCnt="0"/>
      <dgm:spPr/>
    </dgm:pt>
    <dgm:pt modelId="{B087209D-C97D-49A3-9B5A-316ED3378BBC}" type="pres">
      <dgm:prSet presAssocID="{0BE51E71-8D1B-4F46-8C4D-7DD14C6BA816}" presName="childText" presStyleLbl="conFgAcc1" presStyleIdx="1" presStyleCnt="3">
        <dgm:presLayoutVars>
          <dgm:bulletEnabled val="1"/>
        </dgm:presLayoutVars>
      </dgm:prSet>
      <dgm:spPr/>
    </dgm:pt>
    <dgm:pt modelId="{7A63D810-3F4F-4628-BF3A-D4AE295187E3}" type="pres">
      <dgm:prSet presAssocID="{301D71EF-6A52-497F-B3A4-7F9724603629}" presName="spaceBetweenRectangles" presStyleCnt="0"/>
      <dgm:spPr/>
    </dgm:pt>
    <dgm:pt modelId="{128A83F7-8A2C-4FA9-B420-2EC76C55A381}" type="pres">
      <dgm:prSet presAssocID="{77F67D0D-F899-4582-9ECD-75B79842EB4B}" presName="parentLin" presStyleCnt="0"/>
      <dgm:spPr/>
    </dgm:pt>
    <dgm:pt modelId="{CC1F1FED-52EE-48D8-9927-FD7598DC6B87}" type="pres">
      <dgm:prSet presAssocID="{77F67D0D-F899-4582-9ECD-75B79842EB4B}" presName="parentLeftMargin" presStyleLbl="node1" presStyleIdx="1" presStyleCnt="3"/>
      <dgm:spPr/>
    </dgm:pt>
    <dgm:pt modelId="{86B8B6AE-5ACF-415E-BDE1-861CB71FC8F0}" type="pres">
      <dgm:prSet presAssocID="{77F67D0D-F899-4582-9ECD-75B79842EB4B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9BC1A7FB-13C8-4EFA-B771-71E27A70B229}" type="pres">
      <dgm:prSet presAssocID="{77F67D0D-F899-4582-9ECD-75B79842EB4B}" presName="negativeSpace" presStyleCnt="0"/>
      <dgm:spPr/>
    </dgm:pt>
    <dgm:pt modelId="{08AE1653-AD8E-46E0-9361-8604C1D7E7DA}" type="pres">
      <dgm:prSet presAssocID="{77F67D0D-F899-4582-9ECD-75B79842EB4B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35BF4B22-E5FE-4DC5-908A-8D1CF1B60E93}" type="presOf" srcId="{0BE51E71-8D1B-4F46-8C4D-7DD14C6BA816}" destId="{A535640D-50FB-44A9-ADE7-4AB54C717A74}" srcOrd="1" destOrd="0" presId="urn:microsoft.com/office/officeart/2005/8/layout/list1"/>
    <dgm:cxn modelId="{11B79771-564F-4D62-BCA4-D14DACBA3574}" srcId="{834A498A-C974-4969-80CD-5BD2D449453A}" destId="{77F67D0D-F899-4582-9ECD-75B79842EB4B}" srcOrd="2" destOrd="0" parTransId="{775C8CCB-18A3-4A5A-9A3E-DC082DD07D8F}" sibTransId="{21330BE4-3712-4BAF-9E09-81DD8E7594A6}"/>
    <dgm:cxn modelId="{E41D1676-7846-48F6-ADFB-1689832C653E}" type="presOf" srcId="{77F67D0D-F899-4582-9ECD-75B79842EB4B}" destId="{86B8B6AE-5ACF-415E-BDE1-861CB71FC8F0}" srcOrd="1" destOrd="0" presId="urn:microsoft.com/office/officeart/2005/8/layout/list1"/>
    <dgm:cxn modelId="{48791A7E-F42F-46A1-B9E6-8CA4FAA2D08B}" type="presOf" srcId="{97EC4864-22E5-4878-BF15-1463FDB4C45D}" destId="{9F7CE6A5-B6F5-4499-9550-A73CB4AF1E19}" srcOrd="1" destOrd="0" presId="urn:microsoft.com/office/officeart/2005/8/layout/list1"/>
    <dgm:cxn modelId="{BD2C6681-08DC-42A0-BA13-B914B17FE2DB}" type="presOf" srcId="{77F67D0D-F899-4582-9ECD-75B79842EB4B}" destId="{CC1F1FED-52EE-48D8-9927-FD7598DC6B87}" srcOrd="0" destOrd="0" presId="urn:microsoft.com/office/officeart/2005/8/layout/list1"/>
    <dgm:cxn modelId="{0F698593-C2E8-43AB-9587-730DFBF03FC2}" type="presOf" srcId="{834A498A-C974-4969-80CD-5BD2D449453A}" destId="{51CE3EBA-D685-4CB3-9069-D9C9CC890313}" srcOrd="0" destOrd="0" presId="urn:microsoft.com/office/officeart/2005/8/layout/list1"/>
    <dgm:cxn modelId="{E9D8D79A-20BD-4914-BDD2-03CD5679CA08}" type="presOf" srcId="{0BE51E71-8D1B-4F46-8C4D-7DD14C6BA816}" destId="{4A25639E-98CC-4970-9F9F-59A74EA4CF4D}" srcOrd="0" destOrd="0" presId="urn:microsoft.com/office/officeart/2005/8/layout/list1"/>
    <dgm:cxn modelId="{BD36FEBD-58DA-4C1A-A157-82E4FFF0C599}" type="presOf" srcId="{97EC4864-22E5-4878-BF15-1463FDB4C45D}" destId="{2D6B7E37-689B-427F-948B-703E66DE9CA0}" srcOrd="0" destOrd="0" presId="urn:microsoft.com/office/officeart/2005/8/layout/list1"/>
    <dgm:cxn modelId="{16B1E1CA-65A2-483B-83EE-BA7325CA2F9D}" srcId="{834A498A-C974-4969-80CD-5BD2D449453A}" destId="{97EC4864-22E5-4878-BF15-1463FDB4C45D}" srcOrd="0" destOrd="0" parTransId="{0E781901-89F7-4B04-902F-2F68F8CC8659}" sibTransId="{6A355EF8-ED95-423F-8618-D1E9FED91022}"/>
    <dgm:cxn modelId="{9E5A30CC-AE5F-44B0-873F-2C6A23990B62}" srcId="{834A498A-C974-4969-80CD-5BD2D449453A}" destId="{0BE51E71-8D1B-4F46-8C4D-7DD14C6BA816}" srcOrd="1" destOrd="0" parTransId="{038D6DCC-136E-4940-8C67-9942E10744CC}" sibTransId="{301D71EF-6A52-497F-B3A4-7F9724603629}"/>
    <dgm:cxn modelId="{C6099DC2-800E-411C-9389-DC03DDBFB4EF}" type="presParOf" srcId="{51CE3EBA-D685-4CB3-9069-D9C9CC890313}" destId="{4446F1F1-D972-4CC7-B99F-94C6EE5D1404}" srcOrd="0" destOrd="0" presId="urn:microsoft.com/office/officeart/2005/8/layout/list1"/>
    <dgm:cxn modelId="{A6B34FA7-3A1C-4086-A391-E8517DCD2765}" type="presParOf" srcId="{4446F1F1-D972-4CC7-B99F-94C6EE5D1404}" destId="{2D6B7E37-689B-427F-948B-703E66DE9CA0}" srcOrd="0" destOrd="0" presId="urn:microsoft.com/office/officeart/2005/8/layout/list1"/>
    <dgm:cxn modelId="{80115B01-9B0F-40BF-906F-F408DAF440BB}" type="presParOf" srcId="{4446F1F1-D972-4CC7-B99F-94C6EE5D1404}" destId="{9F7CE6A5-B6F5-4499-9550-A73CB4AF1E19}" srcOrd="1" destOrd="0" presId="urn:microsoft.com/office/officeart/2005/8/layout/list1"/>
    <dgm:cxn modelId="{806765F1-E33A-4F79-BFA0-390EC47CBAD2}" type="presParOf" srcId="{51CE3EBA-D685-4CB3-9069-D9C9CC890313}" destId="{32DEF559-FBA7-4F9D-AB15-460D8F1B2407}" srcOrd="1" destOrd="0" presId="urn:microsoft.com/office/officeart/2005/8/layout/list1"/>
    <dgm:cxn modelId="{8B1F9651-FCF0-4C76-84FB-7DBDA19B97A7}" type="presParOf" srcId="{51CE3EBA-D685-4CB3-9069-D9C9CC890313}" destId="{0607CBC0-870F-45BB-8C9D-6D95BFB25CE6}" srcOrd="2" destOrd="0" presId="urn:microsoft.com/office/officeart/2005/8/layout/list1"/>
    <dgm:cxn modelId="{B7E9C22C-FF28-4B75-9712-1697A172C8F3}" type="presParOf" srcId="{51CE3EBA-D685-4CB3-9069-D9C9CC890313}" destId="{F0A95F32-AA68-4EB6-8763-B24BAD1816CC}" srcOrd="3" destOrd="0" presId="urn:microsoft.com/office/officeart/2005/8/layout/list1"/>
    <dgm:cxn modelId="{8379C1F8-721E-45E9-B781-334456849593}" type="presParOf" srcId="{51CE3EBA-D685-4CB3-9069-D9C9CC890313}" destId="{2BCA99DC-6279-472C-8DAE-8C0B4E2A64E9}" srcOrd="4" destOrd="0" presId="urn:microsoft.com/office/officeart/2005/8/layout/list1"/>
    <dgm:cxn modelId="{A25C10F6-8B0B-49FB-A689-8995607839A4}" type="presParOf" srcId="{2BCA99DC-6279-472C-8DAE-8C0B4E2A64E9}" destId="{4A25639E-98CC-4970-9F9F-59A74EA4CF4D}" srcOrd="0" destOrd="0" presId="urn:microsoft.com/office/officeart/2005/8/layout/list1"/>
    <dgm:cxn modelId="{5E154D2A-C533-4D86-A2E1-F3AC6C5D9830}" type="presParOf" srcId="{2BCA99DC-6279-472C-8DAE-8C0B4E2A64E9}" destId="{A535640D-50FB-44A9-ADE7-4AB54C717A74}" srcOrd="1" destOrd="0" presId="urn:microsoft.com/office/officeart/2005/8/layout/list1"/>
    <dgm:cxn modelId="{88801ED3-55BE-4AF9-AC68-28C7D912B11F}" type="presParOf" srcId="{51CE3EBA-D685-4CB3-9069-D9C9CC890313}" destId="{81E2A101-A81D-4983-ABED-BD654BA65246}" srcOrd="5" destOrd="0" presId="urn:microsoft.com/office/officeart/2005/8/layout/list1"/>
    <dgm:cxn modelId="{6A414E9F-1C32-4AAE-A54F-538E0600B682}" type="presParOf" srcId="{51CE3EBA-D685-4CB3-9069-D9C9CC890313}" destId="{B087209D-C97D-49A3-9B5A-316ED3378BBC}" srcOrd="6" destOrd="0" presId="urn:microsoft.com/office/officeart/2005/8/layout/list1"/>
    <dgm:cxn modelId="{931898A3-FF20-406B-A22D-BC7014B341DF}" type="presParOf" srcId="{51CE3EBA-D685-4CB3-9069-D9C9CC890313}" destId="{7A63D810-3F4F-4628-BF3A-D4AE295187E3}" srcOrd="7" destOrd="0" presId="urn:microsoft.com/office/officeart/2005/8/layout/list1"/>
    <dgm:cxn modelId="{1E382E0D-7E9F-4960-9232-7F112C3FC9AA}" type="presParOf" srcId="{51CE3EBA-D685-4CB3-9069-D9C9CC890313}" destId="{128A83F7-8A2C-4FA9-B420-2EC76C55A381}" srcOrd="8" destOrd="0" presId="urn:microsoft.com/office/officeart/2005/8/layout/list1"/>
    <dgm:cxn modelId="{82DC746C-1231-4AD7-8B22-BD60567B6B00}" type="presParOf" srcId="{128A83F7-8A2C-4FA9-B420-2EC76C55A381}" destId="{CC1F1FED-52EE-48D8-9927-FD7598DC6B87}" srcOrd="0" destOrd="0" presId="urn:microsoft.com/office/officeart/2005/8/layout/list1"/>
    <dgm:cxn modelId="{76668CEA-FAE6-4B3B-B8A3-8F4FCABC29F1}" type="presParOf" srcId="{128A83F7-8A2C-4FA9-B420-2EC76C55A381}" destId="{86B8B6AE-5ACF-415E-BDE1-861CB71FC8F0}" srcOrd="1" destOrd="0" presId="urn:microsoft.com/office/officeart/2005/8/layout/list1"/>
    <dgm:cxn modelId="{D92314A8-FB5B-4612-8CBC-7872977D2A5A}" type="presParOf" srcId="{51CE3EBA-D685-4CB3-9069-D9C9CC890313}" destId="{9BC1A7FB-13C8-4EFA-B771-71E27A70B229}" srcOrd="9" destOrd="0" presId="urn:microsoft.com/office/officeart/2005/8/layout/list1"/>
    <dgm:cxn modelId="{E03133BC-C8EC-4092-9F5C-8C12B5331F97}" type="presParOf" srcId="{51CE3EBA-D685-4CB3-9069-D9C9CC890313}" destId="{08AE1653-AD8E-46E0-9361-8604C1D7E7D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34A498A-C974-4969-80CD-5BD2D449453A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PE"/>
        </a:p>
      </dgm:t>
    </dgm:pt>
    <dgm:pt modelId="{97EC4864-22E5-4878-BF15-1463FDB4C45D}">
      <dgm:prSet phldrT="[Texto]"/>
      <dgm:spPr/>
      <dgm:t>
        <a:bodyPr/>
        <a:lstStyle/>
        <a:p>
          <a:r>
            <a: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badi" panose="020B0604020104020204" pitchFamily="34" charset="0"/>
            </a:rPr>
            <a:t>Cumplimiento de parte de la condena en libertad</a:t>
          </a:r>
          <a:endParaRPr lang="es-PE" dirty="0"/>
        </a:p>
      </dgm:t>
    </dgm:pt>
    <dgm:pt modelId="{0E781901-89F7-4B04-902F-2F68F8CC8659}" type="parTrans" cxnId="{16B1E1CA-65A2-483B-83EE-BA7325CA2F9D}">
      <dgm:prSet/>
      <dgm:spPr/>
      <dgm:t>
        <a:bodyPr/>
        <a:lstStyle/>
        <a:p>
          <a:endParaRPr lang="es-PE"/>
        </a:p>
      </dgm:t>
    </dgm:pt>
    <dgm:pt modelId="{6A355EF8-ED95-423F-8618-D1E9FED91022}" type="sibTrans" cxnId="{16B1E1CA-65A2-483B-83EE-BA7325CA2F9D}">
      <dgm:prSet/>
      <dgm:spPr/>
      <dgm:t>
        <a:bodyPr/>
        <a:lstStyle/>
        <a:p>
          <a:endParaRPr lang="es-PE"/>
        </a:p>
      </dgm:t>
    </dgm:pt>
    <dgm:pt modelId="{0BE51E71-8D1B-4F46-8C4D-7DD14C6BA816}">
      <dgm:prSet phldrT="[Texto]"/>
      <dgm:spPr/>
      <dgm:t>
        <a:bodyPr/>
        <a:lstStyle/>
        <a:p>
          <a:r>
            <a: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badi" panose="020B0604020104020204" pitchFamily="34" charset="0"/>
            </a:rPr>
            <a:t>Progresión superior en el tratamiento penitenciario</a:t>
          </a:r>
          <a:endParaRPr lang="es-PE" dirty="0"/>
        </a:p>
      </dgm:t>
    </dgm:pt>
    <dgm:pt modelId="{038D6DCC-136E-4940-8C67-9942E10744CC}" type="parTrans" cxnId="{9E5A30CC-AE5F-44B0-873F-2C6A23990B62}">
      <dgm:prSet/>
      <dgm:spPr/>
      <dgm:t>
        <a:bodyPr/>
        <a:lstStyle/>
        <a:p>
          <a:endParaRPr lang="es-PE"/>
        </a:p>
      </dgm:t>
    </dgm:pt>
    <dgm:pt modelId="{301D71EF-6A52-497F-B3A4-7F9724603629}" type="sibTrans" cxnId="{9E5A30CC-AE5F-44B0-873F-2C6A23990B62}">
      <dgm:prSet/>
      <dgm:spPr/>
      <dgm:t>
        <a:bodyPr/>
        <a:lstStyle/>
        <a:p>
          <a:endParaRPr lang="es-PE"/>
        </a:p>
      </dgm:t>
    </dgm:pt>
    <dgm:pt modelId="{77F67D0D-F899-4582-9ECD-75B79842EB4B}">
      <dgm:prSet phldrT="[Texto]"/>
      <dgm:spPr/>
      <dgm:t>
        <a:bodyPr/>
        <a:lstStyle/>
        <a:p>
          <a:r>
            <a: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badi" panose="020B0604020104020204" pitchFamily="34" charset="0"/>
            </a:rPr>
            <a:t> Discrecionalidad en el uso del tiempo en libertad</a:t>
          </a:r>
          <a:endParaRPr lang="es-PE" dirty="0"/>
        </a:p>
      </dgm:t>
    </dgm:pt>
    <dgm:pt modelId="{775C8CCB-18A3-4A5A-9A3E-DC082DD07D8F}" type="parTrans" cxnId="{11B79771-564F-4D62-BCA4-D14DACBA3574}">
      <dgm:prSet/>
      <dgm:spPr/>
      <dgm:t>
        <a:bodyPr/>
        <a:lstStyle/>
        <a:p>
          <a:endParaRPr lang="es-PE"/>
        </a:p>
      </dgm:t>
    </dgm:pt>
    <dgm:pt modelId="{21330BE4-3712-4BAF-9E09-81DD8E7594A6}" type="sibTrans" cxnId="{11B79771-564F-4D62-BCA4-D14DACBA3574}">
      <dgm:prSet/>
      <dgm:spPr/>
      <dgm:t>
        <a:bodyPr/>
        <a:lstStyle/>
        <a:p>
          <a:endParaRPr lang="es-PE"/>
        </a:p>
      </dgm:t>
    </dgm:pt>
    <dgm:pt modelId="{51CE3EBA-D685-4CB3-9069-D9C9CC890313}" type="pres">
      <dgm:prSet presAssocID="{834A498A-C974-4969-80CD-5BD2D449453A}" presName="linear" presStyleCnt="0">
        <dgm:presLayoutVars>
          <dgm:dir/>
          <dgm:animLvl val="lvl"/>
          <dgm:resizeHandles val="exact"/>
        </dgm:presLayoutVars>
      </dgm:prSet>
      <dgm:spPr/>
    </dgm:pt>
    <dgm:pt modelId="{4446F1F1-D972-4CC7-B99F-94C6EE5D1404}" type="pres">
      <dgm:prSet presAssocID="{97EC4864-22E5-4878-BF15-1463FDB4C45D}" presName="parentLin" presStyleCnt="0"/>
      <dgm:spPr/>
    </dgm:pt>
    <dgm:pt modelId="{2D6B7E37-689B-427F-948B-703E66DE9CA0}" type="pres">
      <dgm:prSet presAssocID="{97EC4864-22E5-4878-BF15-1463FDB4C45D}" presName="parentLeftMargin" presStyleLbl="node1" presStyleIdx="0" presStyleCnt="3"/>
      <dgm:spPr/>
    </dgm:pt>
    <dgm:pt modelId="{9F7CE6A5-B6F5-4499-9550-A73CB4AF1E19}" type="pres">
      <dgm:prSet presAssocID="{97EC4864-22E5-4878-BF15-1463FDB4C45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2DEF559-FBA7-4F9D-AB15-460D8F1B2407}" type="pres">
      <dgm:prSet presAssocID="{97EC4864-22E5-4878-BF15-1463FDB4C45D}" presName="negativeSpace" presStyleCnt="0"/>
      <dgm:spPr/>
    </dgm:pt>
    <dgm:pt modelId="{0607CBC0-870F-45BB-8C9D-6D95BFB25CE6}" type="pres">
      <dgm:prSet presAssocID="{97EC4864-22E5-4878-BF15-1463FDB4C45D}" presName="childText" presStyleLbl="conFgAcc1" presStyleIdx="0" presStyleCnt="3">
        <dgm:presLayoutVars>
          <dgm:bulletEnabled val="1"/>
        </dgm:presLayoutVars>
      </dgm:prSet>
      <dgm:spPr/>
    </dgm:pt>
    <dgm:pt modelId="{F0A95F32-AA68-4EB6-8763-B24BAD1816CC}" type="pres">
      <dgm:prSet presAssocID="{6A355EF8-ED95-423F-8618-D1E9FED91022}" presName="spaceBetweenRectangles" presStyleCnt="0"/>
      <dgm:spPr/>
    </dgm:pt>
    <dgm:pt modelId="{2BCA99DC-6279-472C-8DAE-8C0B4E2A64E9}" type="pres">
      <dgm:prSet presAssocID="{0BE51E71-8D1B-4F46-8C4D-7DD14C6BA816}" presName="parentLin" presStyleCnt="0"/>
      <dgm:spPr/>
    </dgm:pt>
    <dgm:pt modelId="{4A25639E-98CC-4970-9F9F-59A74EA4CF4D}" type="pres">
      <dgm:prSet presAssocID="{0BE51E71-8D1B-4F46-8C4D-7DD14C6BA816}" presName="parentLeftMargin" presStyleLbl="node1" presStyleIdx="0" presStyleCnt="3"/>
      <dgm:spPr/>
    </dgm:pt>
    <dgm:pt modelId="{A535640D-50FB-44A9-ADE7-4AB54C717A74}" type="pres">
      <dgm:prSet presAssocID="{0BE51E71-8D1B-4F46-8C4D-7DD14C6BA81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1E2A101-A81D-4983-ABED-BD654BA65246}" type="pres">
      <dgm:prSet presAssocID="{0BE51E71-8D1B-4F46-8C4D-7DD14C6BA816}" presName="negativeSpace" presStyleCnt="0"/>
      <dgm:spPr/>
    </dgm:pt>
    <dgm:pt modelId="{B087209D-C97D-49A3-9B5A-316ED3378BBC}" type="pres">
      <dgm:prSet presAssocID="{0BE51E71-8D1B-4F46-8C4D-7DD14C6BA816}" presName="childText" presStyleLbl="conFgAcc1" presStyleIdx="1" presStyleCnt="3">
        <dgm:presLayoutVars>
          <dgm:bulletEnabled val="1"/>
        </dgm:presLayoutVars>
      </dgm:prSet>
      <dgm:spPr/>
    </dgm:pt>
    <dgm:pt modelId="{7A63D810-3F4F-4628-BF3A-D4AE295187E3}" type="pres">
      <dgm:prSet presAssocID="{301D71EF-6A52-497F-B3A4-7F9724603629}" presName="spaceBetweenRectangles" presStyleCnt="0"/>
      <dgm:spPr/>
    </dgm:pt>
    <dgm:pt modelId="{128A83F7-8A2C-4FA9-B420-2EC76C55A381}" type="pres">
      <dgm:prSet presAssocID="{77F67D0D-F899-4582-9ECD-75B79842EB4B}" presName="parentLin" presStyleCnt="0"/>
      <dgm:spPr/>
    </dgm:pt>
    <dgm:pt modelId="{CC1F1FED-52EE-48D8-9927-FD7598DC6B87}" type="pres">
      <dgm:prSet presAssocID="{77F67D0D-F899-4582-9ECD-75B79842EB4B}" presName="parentLeftMargin" presStyleLbl="node1" presStyleIdx="1" presStyleCnt="3"/>
      <dgm:spPr/>
    </dgm:pt>
    <dgm:pt modelId="{86B8B6AE-5ACF-415E-BDE1-861CB71FC8F0}" type="pres">
      <dgm:prSet presAssocID="{77F67D0D-F899-4582-9ECD-75B79842EB4B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9BC1A7FB-13C8-4EFA-B771-71E27A70B229}" type="pres">
      <dgm:prSet presAssocID="{77F67D0D-F899-4582-9ECD-75B79842EB4B}" presName="negativeSpace" presStyleCnt="0"/>
      <dgm:spPr/>
    </dgm:pt>
    <dgm:pt modelId="{08AE1653-AD8E-46E0-9361-8604C1D7E7DA}" type="pres">
      <dgm:prSet presAssocID="{77F67D0D-F899-4582-9ECD-75B79842EB4B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35BF4B22-E5FE-4DC5-908A-8D1CF1B60E93}" type="presOf" srcId="{0BE51E71-8D1B-4F46-8C4D-7DD14C6BA816}" destId="{A535640D-50FB-44A9-ADE7-4AB54C717A74}" srcOrd="1" destOrd="0" presId="urn:microsoft.com/office/officeart/2005/8/layout/list1"/>
    <dgm:cxn modelId="{11B79771-564F-4D62-BCA4-D14DACBA3574}" srcId="{834A498A-C974-4969-80CD-5BD2D449453A}" destId="{77F67D0D-F899-4582-9ECD-75B79842EB4B}" srcOrd="2" destOrd="0" parTransId="{775C8CCB-18A3-4A5A-9A3E-DC082DD07D8F}" sibTransId="{21330BE4-3712-4BAF-9E09-81DD8E7594A6}"/>
    <dgm:cxn modelId="{E41D1676-7846-48F6-ADFB-1689832C653E}" type="presOf" srcId="{77F67D0D-F899-4582-9ECD-75B79842EB4B}" destId="{86B8B6AE-5ACF-415E-BDE1-861CB71FC8F0}" srcOrd="1" destOrd="0" presId="urn:microsoft.com/office/officeart/2005/8/layout/list1"/>
    <dgm:cxn modelId="{48791A7E-F42F-46A1-B9E6-8CA4FAA2D08B}" type="presOf" srcId="{97EC4864-22E5-4878-BF15-1463FDB4C45D}" destId="{9F7CE6A5-B6F5-4499-9550-A73CB4AF1E19}" srcOrd="1" destOrd="0" presId="urn:microsoft.com/office/officeart/2005/8/layout/list1"/>
    <dgm:cxn modelId="{BD2C6681-08DC-42A0-BA13-B914B17FE2DB}" type="presOf" srcId="{77F67D0D-F899-4582-9ECD-75B79842EB4B}" destId="{CC1F1FED-52EE-48D8-9927-FD7598DC6B87}" srcOrd="0" destOrd="0" presId="urn:microsoft.com/office/officeart/2005/8/layout/list1"/>
    <dgm:cxn modelId="{0F698593-C2E8-43AB-9587-730DFBF03FC2}" type="presOf" srcId="{834A498A-C974-4969-80CD-5BD2D449453A}" destId="{51CE3EBA-D685-4CB3-9069-D9C9CC890313}" srcOrd="0" destOrd="0" presId="urn:microsoft.com/office/officeart/2005/8/layout/list1"/>
    <dgm:cxn modelId="{E9D8D79A-20BD-4914-BDD2-03CD5679CA08}" type="presOf" srcId="{0BE51E71-8D1B-4F46-8C4D-7DD14C6BA816}" destId="{4A25639E-98CC-4970-9F9F-59A74EA4CF4D}" srcOrd="0" destOrd="0" presId="urn:microsoft.com/office/officeart/2005/8/layout/list1"/>
    <dgm:cxn modelId="{BD36FEBD-58DA-4C1A-A157-82E4FFF0C599}" type="presOf" srcId="{97EC4864-22E5-4878-BF15-1463FDB4C45D}" destId="{2D6B7E37-689B-427F-948B-703E66DE9CA0}" srcOrd="0" destOrd="0" presId="urn:microsoft.com/office/officeart/2005/8/layout/list1"/>
    <dgm:cxn modelId="{16B1E1CA-65A2-483B-83EE-BA7325CA2F9D}" srcId="{834A498A-C974-4969-80CD-5BD2D449453A}" destId="{97EC4864-22E5-4878-BF15-1463FDB4C45D}" srcOrd="0" destOrd="0" parTransId="{0E781901-89F7-4B04-902F-2F68F8CC8659}" sibTransId="{6A355EF8-ED95-423F-8618-D1E9FED91022}"/>
    <dgm:cxn modelId="{9E5A30CC-AE5F-44B0-873F-2C6A23990B62}" srcId="{834A498A-C974-4969-80CD-5BD2D449453A}" destId="{0BE51E71-8D1B-4F46-8C4D-7DD14C6BA816}" srcOrd="1" destOrd="0" parTransId="{038D6DCC-136E-4940-8C67-9942E10744CC}" sibTransId="{301D71EF-6A52-497F-B3A4-7F9724603629}"/>
    <dgm:cxn modelId="{C6099DC2-800E-411C-9389-DC03DDBFB4EF}" type="presParOf" srcId="{51CE3EBA-D685-4CB3-9069-D9C9CC890313}" destId="{4446F1F1-D972-4CC7-B99F-94C6EE5D1404}" srcOrd="0" destOrd="0" presId="urn:microsoft.com/office/officeart/2005/8/layout/list1"/>
    <dgm:cxn modelId="{A6B34FA7-3A1C-4086-A391-E8517DCD2765}" type="presParOf" srcId="{4446F1F1-D972-4CC7-B99F-94C6EE5D1404}" destId="{2D6B7E37-689B-427F-948B-703E66DE9CA0}" srcOrd="0" destOrd="0" presId="urn:microsoft.com/office/officeart/2005/8/layout/list1"/>
    <dgm:cxn modelId="{80115B01-9B0F-40BF-906F-F408DAF440BB}" type="presParOf" srcId="{4446F1F1-D972-4CC7-B99F-94C6EE5D1404}" destId="{9F7CE6A5-B6F5-4499-9550-A73CB4AF1E19}" srcOrd="1" destOrd="0" presId="urn:microsoft.com/office/officeart/2005/8/layout/list1"/>
    <dgm:cxn modelId="{806765F1-E33A-4F79-BFA0-390EC47CBAD2}" type="presParOf" srcId="{51CE3EBA-D685-4CB3-9069-D9C9CC890313}" destId="{32DEF559-FBA7-4F9D-AB15-460D8F1B2407}" srcOrd="1" destOrd="0" presId="urn:microsoft.com/office/officeart/2005/8/layout/list1"/>
    <dgm:cxn modelId="{8B1F9651-FCF0-4C76-84FB-7DBDA19B97A7}" type="presParOf" srcId="{51CE3EBA-D685-4CB3-9069-D9C9CC890313}" destId="{0607CBC0-870F-45BB-8C9D-6D95BFB25CE6}" srcOrd="2" destOrd="0" presId="urn:microsoft.com/office/officeart/2005/8/layout/list1"/>
    <dgm:cxn modelId="{B7E9C22C-FF28-4B75-9712-1697A172C8F3}" type="presParOf" srcId="{51CE3EBA-D685-4CB3-9069-D9C9CC890313}" destId="{F0A95F32-AA68-4EB6-8763-B24BAD1816CC}" srcOrd="3" destOrd="0" presId="urn:microsoft.com/office/officeart/2005/8/layout/list1"/>
    <dgm:cxn modelId="{8379C1F8-721E-45E9-B781-334456849593}" type="presParOf" srcId="{51CE3EBA-D685-4CB3-9069-D9C9CC890313}" destId="{2BCA99DC-6279-472C-8DAE-8C0B4E2A64E9}" srcOrd="4" destOrd="0" presId="urn:microsoft.com/office/officeart/2005/8/layout/list1"/>
    <dgm:cxn modelId="{A25C10F6-8B0B-49FB-A689-8995607839A4}" type="presParOf" srcId="{2BCA99DC-6279-472C-8DAE-8C0B4E2A64E9}" destId="{4A25639E-98CC-4970-9F9F-59A74EA4CF4D}" srcOrd="0" destOrd="0" presId="urn:microsoft.com/office/officeart/2005/8/layout/list1"/>
    <dgm:cxn modelId="{5E154D2A-C533-4D86-A2E1-F3AC6C5D9830}" type="presParOf" srcId="{2BCA99DC-6279-472C-8DAE-8C0B4E2A64E9}" destId="{A535640D-50FB-44A9-ADE7-4AB54C717A74}" srcOrd="1" destOrd="0" presId="urn:microsoft.com/office/officeart/2005/8/layout/list1"/>
    <dgm:cxn modelId="{88801ED3-55BE-4AF9-AC68-28C7D912B11F}" type="presParOf" srcId="{51CE3EBA-D685-4CB3-9069-D9C9CC890313}" destId="{81E2A101-A81D-4983-ABED-BD654BA65246}" srcOrd="5" destOrd="0" presId="urn:microsoft.com/office/officeart/2005/8/layout/list1"/>
    <dgm:cxn modelId="{6A414E9F-1C32-4AAE-A54F-538E0600B682}" type="presParOf" srcId="{51CE3EBA-D685-4CB3-9069-D9C9CC890313}" destId="{B087209D-C97D-49A3-9B5A-316ED3378BBC}" srcOrd="6" destOrd="0" presId="urn:microsoft.com/office/officeart/2005/8/layout/list1"/>
    <dgm:cxn modelId="{931898A3-FF20-406B-A22D-BC7014B341DF}" type="presParOf" srcId="{51CE3EBA-D685-4CB3-9069-D9C9CC890313}" destId="{7A63D810-3F4F-4628-BF3A-D4AE295187E3}" srcOrd="7" destOrd="0" presId="urn:microsoft.com/office/officeart/2005/8/layout/list1"/>
    <dgm:cxn modelId="{1E382E0D-7E9F-4960-9232-7F112C3FC9AA}" type="presParOf" srcId="{51CE3EBA-D685-4CB3-9069-D9C9CC890313}" destId="{128A83F7-8A2C-4FA9-B420-2EC76C55A381}" srcOrd="8" destOrd="0" presId="urn:microsoft.com/office/officeart/2005/8/layout/list1"/>
    <dgm:cxn modelId="{82DC746C-1231-4AD7-8B22-BD60567B6B00}" type="presParOf" srcId="{128A83F7-8A2C-4FA9-B420-2EC76C55A381}" destId="{CC1F1FED-52EE-48D8-9927-FD7598DC6B87}" srcOrd="0" destOrd="0" presId="urn:microsoft.com/office/officeart/2005/8/layout/list1"/>
    <dgm:cxn modelId="{76668CEA-FAE6-4B3B-B8A3-8F4FCABC29F1}" type="presParOf" srcId="{128A83F7-8A2C-4FA9-B420-2EC76C55A381}" destId="{86B8B6AE-5ACF-415E-BDE1-861CB71FC8F0}" srcOrd="1" destOrd="0" presId="urn:microsoft.com/office/officeart/2005/8/layout/list1"/>
    <dgm:cxn modelId="{D92314A8-FB5B-4612-8CBC-7872977D2A5A}" type="presParOf" srcId="{51CE3EBA-D685-4CB3-9069-D9C9CC890313}" destId="{9BC1A7FB-13C8-4EFA-B771-71E27A70B229}" srcOrd="9" destOrd="0" presId="urn:microsoft.com/office/officeart/2005/8/layout/list1"/>
    <dgm:cxn modelId="{E03133BC-C8EC-4092-9F5C-8C12B5331F97}" type="presParOf" srcId="{51CE3EBA-D685-4CB3-9069-D9C9CC890313}" destId="{08AE1653-AD8E-46E0-9361-8604C1D7E7D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236FAC5-C9B1-4612-A7BF-90107FB7E5DD}" type="doc">
      <dgm:prSet loTypeId="urn:microsoft.com/office/officeart/2005/8/layout/radial4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PE"/>
        </a:p>
      </dgm:t>
    </dgm:pt>
    <dgm:pt modelId="{9C0787FE-29A1-4CCD-A561-F22C3C246C1A}">
      <dgm:prSet phldrT="[Texto]" custT="1"/>
      <dgm:spPr/>
      <dgm:t>
        <a:bodyPr/>
        <a:lstStyle/>
        <a:p>
          <a:r>
            <a:rPr lang="es-PE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REINSERCIÓN SOCIAL</a:t>
          </a:r>
        </a:p>
        <a:p>
          <a:endParaRPr lang="es-PE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arrow" panose="020B0606020202030204" pitchFamily="34" charset="0"/>
          </a:endParaRPr>
        </a:p>
        <a:p>
          <a:r>
            <a:rPr lang="es-PE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LIBERTAD</a:t>
          </a:r>
        </a:p>
      </dgm:t>
    </dgm:pt>
    <dgm:pt modelId="{9D52F074-DB3E-4ED5-93F3-0CAD42CF996A}" type="parTrans" cxnId="{D9E903D7-BACD-43AE-B2EA-D853B22DFBB2}">
      <dgm:prSet/>
      <dgm:spPr/>
      <dgm:t>
        <a:bodyPr/>
        <a:lstStyle/>
        <a:p>
          <a:endParaRPr lang="es-PE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arrow" panose="020B0606020202030204" pitchFamily="34" charset="0"/>
          </a:endParaRPr>
        </a:p>
      </dgm:t>
    </dgm:pt>
    <dgm:pt modelId="{548F4DD7-0E3C-4FE1-B2D1-6CBEBD51F9AB}" type="sibTrans" cxnId="{D9E903D7-BACD-43AE-B2EA-D853B22DFBB2}">
      <dgm:prSet/>
      <dgm:spPr/>
      <dgm:t>
        <a:bodyPr/>
        <a:lstStyle/>
        <a:p>
          <a:endParaRPr lang="es-PE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arrow" panose="020B0606020202030204" pitchFamily="34" charset="0"/>
          </a:endParaRPr>
        </a:p>
      </dgm:t>
    </dgm:pt>
    <dgm:pt modelId="{5C92DCC7-4F26-4E4C-B664-56316B784D18}">
      <dgm:prSet phldrT="[Texto]" custT="1"/>
      <dgm:spPr/>
      <dgm:t>
        <a:bodyPr/>
        <a:lstStyle/>
        <a:p>
          <a:r>
            <a:rPr lang="es-PE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PENAS NO MAYORES DE SEIS AÑOS</a:t>
          </a:r>
        </a:p>
      </dgm:t>
    </dgm:pt>
    <dgm:pt modelId="{DDF63FEA-173A-4012-9497-D17DC6C7B025}" type="parTrans" cxnId="{F2A5C63F-647D-411C-AD15-0E25A1A09D95}">
      <dgm:prSet/>
      <dgm:spPr/>
      <dgm:t>
        <a:bodyPr/>
        <a:lstStyle/>
        <a:p>
          <a:endParaRPr lang="es-PE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arrow" panose="020B0606020202030204" pitchFamily="34" charset="0"/>
          </a:endParaRPr>
        </a:p>
      </dgm:t>
    </dgm:pt>
    <dgm:pt modelId="{911602B7-7497-4658-8985-AEB2ABD03FAB}" type="sibTrans" cxnId="{F2A5C63F-647D-411C-AD15-0E25A1A09D95}">
      <dgm:prSet/>
      <dgm:spPr/>
      <dgm:t>
        <a:bodyPr/>
        <a:lstStyle/>
        <a:p>
          <a:endParaRPr lang="es-PE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arrow" panose="020B0606020202030204" pitchFamily="34" charset="0"/>
          </a:endParaRPr>
        </a:p>
      </dgm:t>
    </dgm:pt>
    <dgm:pt modelId="{6559599F-01F5-4723-A043-6066BD4683AF}">
      <dgm:prSet phldrT="[Texto]" custT="1"/>
      <dgm:spPr/>
      <dgm:t>
        <a:bodyPr/>
        <a:lstStyle/>
        <a:p>
          <a:r>
            <a:rPr lang="es-PE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PROCEDIMIENTO ESPECIAL</a:t>
          </a:r>
        </a:p>
      </dgm:t>
    </dgm:pt>
    <dgm:pt modelId="{2C5D78F5-41B6-4946-9BBF-B4D144A0D228}" type="parTrans" cxnId="{8C0F4D9D-167D-4A23-BA06-2993765D0CBC}">
      <dgm:prSet/>
      <dgm:spPr/>
      <dgm:t>
        <a:bodyPr/>
        <a:lstStyle/>
        <a:p>
          <a:endParaRPr lang="es-PE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arrow" panose="020B0606020202030204" pitchFamily="34" charset="0"/>
          </a:endParaRPr>
        </a:p>
      </dgm:t>
    </dgm:pt>
    <dgm:pt modelId="{5A9EB65E-C607-48CA-AB93-5633E16662A6}" type="sibTrans" cxnId="{8C0F4D9D-167D-4A23-BA06-2993765D0CBC}">
      <dgm:prSet/>
      <dgm:spPr/>
      <dgm:t>
        <a:bodyPr/>
        <a:lstStyle/>
        <a:p>
          <a:endParaRPr lang="es-PE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arrow" panose="020B0606020202030204" pitchFamily="34" charset="0"/>
          </a:endParaRPr>
        </a:p>
      </dgm:t>
    </dgm:pt>
    <dgm:pt modelId="{ECCFE647-F98E-4DCA-9232-E001E6A41EBA}">
      <dgm:prSet phldrT="[Texto]" custT="1"/>
      <dgm:spPr/>
      <dgm:t>
        <a:bodyPr/>
        <a:lstStyle/>
        <a:p>
          <a:r>
            <a:rPr lang="es-PE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PENA ALTERNATIVA</a:t>
          </a:r>
        </a:p>
      </dgm:t>
    </dgm:pt>
    <dgm:pt modelId="{98E1ABD6-2424-4FDD-8223-1D52B714F044}" type="parTrans" cxnId="{F9F1680F-FB75-433A-A8B6-AEFC15F7DAE5}">
      <dgm:prSet/>
      <dgm:spPr/>
      <dgm:t>
        <a:bodyPr/>
        <a:lstStyle/>
        <a:p>
          <a:endParaRPr lang="es-PE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arrow" panose="020B0606020202030204" pitchFamily="34" charset="0"/>
          </a:endParaRPr>
        </a:p>
      </dgm:t>
    </dgm:pt>
    <dgm:pt modelId="{F2BC1655-349E-43AC-A34C-6AF3161550BE}" type="sibTrans" cxnId="{F9F1680F-FB75-433A-A8B6-AEFC15F7DAE5}">
      <dgm:prSet/>
      <dgm:spPr/>
      <dgm:t>
        <a:bodyPr/>
        <a:lstStyle/>
        <a:p>
          <a:endParaRPr lang="es-PE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arrow" panose="020B0606020202030204" pitchFamily="34" charset="0"/>
          </a:endParaRPr>
        </a:p>
      </dgm:t>
    </dgm:pt>
    <dgm:pt modelId="{B8ADCEA3-C72C-4127-84ED-7C8E854B9B90}" type="pres">
      <dgm:prSet presAssocID="{4236FAC5-C9B1-4612-A7BF-90107FB7E5DD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DABA92A-5678-4A1A-A2D4-B6CE55FF79DD}" type="pres">
      <dgm:prSet presAssocID="{9C0787FE-29A1-4CCD-A561-F22C3C246C1A}" presName="centerShape" presStyleLbl="node0" presStyleIdx="0" presStyleCnt="1"/>
      <dgm:spPr/>
    </dgm:pt>
    <dgm:pt modelId="{CE8C0C9A-60B5-47B4-A8A1-45FD3C57C2EE}" type="pres">
      <dgm:prSet presAssocID="{DDF63FEA-173A-4012-9497-D17DC6C7B025}" presName="parTrans" presStyleLbl="bgSibTrans2D1" presStyleIdx="0" presStyleCnt="3"/>
      <dgm:spPr/>
    </dgm:pt>
    <dgm:pt modelId="{A8384C16-1E2A-4193-8C47-388A889F5FE4}" type="pres">
      <dgm:prSet presAssocID="{5C92DCC7-4F26-4E4C-B664-56316B784D18}" presName="node" presStyleLbl="node1" presStyleIdx="0" presStyleCnt="3">
        <dgm:presLayoutVars>
          <dgm:bulletEnabled val="1"/>
        </dgm:presLayoutVars>
      </dgm:prSet>
      <dgm:spPr/>
    </dgm:pt>
    <dgm:pt modelId="{AE58DC76-3921-4C0F-8FED-B1DF48942946}" type="pres">
      <dgm:prSet presAssocID="{2C5D78F5-41B6-4946-9BBF-B4D144A0D228}" presName="parTrans" presStyleLbl="bgSibTrans2D1" presStyleIdx="1" presStyleCnt="3"/>
      <dgm:spPr/>
    </dgm:pt>
    <dgm:pt modelId="{FD25F9F7-7ABC-411A-9280-8A8195E59E02}" type="pres">
      <dgm:prSet presAssocID="{6559599F-01F5-4723-A043-6066BD4683AF}" presName="node" presStyleLbl="node1" presStyleIdx="1" presStyleCnt="3">
        <dgm:presLayoutVars>
          <dgm:bulletEnabled val="1"/>
        </dgm:presLayoutVars>
      </dgm:prSet>
      <dgm:spPr/>
    </dgm:pt>
    <dgm:pt modelId="{05AE3C9D-6424-4718-8EEB-C57D1D187190}" type="pres">
      <dgm:prSet presAssocID="{98E1ABD6-2424-4FDD-8223-1D52B714F044}" presName="parTrans" presStyleLbl="bgSibTrans2D1" presStyleIdx="2" presStyleCnt="3"/>
      <dgm:spPr/>
    </dgm:pt>
    <dgm:pt modelId="{DB07F710-A294-4526-A397-C6D8BD1934E9}" type="pres">
      <dgm:prSet presAssocID="{ECCFE647-F98E-4DCA-9232-E001E6A41EBA}" presName="node" presStyleLbl="node1" presStyleIdx="2" presStyleCnt="3">
        <dgm:presLayoutVars>
          <dgm:bulletEnabled val="1"/>
        </dgm:presLayoutVars>
      </dgm:prSet>
      <dgm:spPr/>
    </dgm:pt>
  </dgm:ptLst>
  <dgm:cxnLst>
    <dgm:cxn modelId="{00006504-C25B-4E2B-A324-0510C172C522}" type="presOf" srcId="{4236FAC5-C9B1-4612-A7BF-90107FB7E5DD}" destId="{B8ADCEA3-C72C-4127-84ED-7C8E854B9B90}" srcOrd="0" destOrd="0" presId="urn:microsoft.com/office/officeart/2005/8/layout/radial4"/>
    <dgm:cxn modelId="{F9F1680F-FB75-433A-A8B6-AEFC15F7DAE5}" srcId="{9C0787FE-29A1-4CCD-A561-F22C3C246C1A}" destId="{ECCFE647-F98E-4DCA-9232-E001E6A41EBA}" srcOrd="2" destOrd="0" parTransId="{98E1ABD6-2424-4FDD-8223-1D52B714F044}" sibTransId="{F2BC1655-349E-43AC-A34C-6AF3161550BE}"/>
    <dgm:cxn modelId="{49279615-0CE5-43B1-B2E5-C4DD832D892A}" type="presOf" srcId="{ECCFE647-F98E-4DCA-9232-E001E6A41EBA}" destId="{DB07F710-A294-4526-A397-C6D8BD1934E9}" srcOrd="0" destOrd="0" presId="urn:microsoft.com/office/officeart/2005/8/layout/radial4"/>
    <dgm:cxn modelId="{7B33A72A-31B2-49E4-A87F-B9908F73C41E}" type="presOf" srcId="{DDF63FEA-173A-4012-9497-D17DC6C7B025}" destId="{CE8C0C9A-60B5-47B4-A8A1-45FD3C57C2EE}" srcOrd="0" destOrd="0" presId="urn:microsoft.com/office/officeart/2005/8/layout/radial4"/>
    <dgm:cxn modelId="{F2A5C63F-647D-411C-AD15-0E25A1A09D95}" srcId="{9C0787FE-29A1-4CCD-A561-F22C3C246C1A}" destId="{5C92DCC7-4F26-4E4C-B664-56316B784D18}" srcOrd="0" destOrd="0" parTransId="{DDF63FEA-173A-4012-9497-D17DC6C7B025}" sibTransId="{911602B7-7497-4658-8985-AEB2ABD03FAB}"/>
    <dgm:cxn modelId="{6043835D-694E-4A29-80B1-E3C0E36C13EA}" type="presOf" srcId="{9C0787FE-29A1-4CCD-A561-F22C3C246C1A}" destId="{5DABA92A-5678-4A1A-A2D4-B6CE55FF79DD}" srcOrd="0" destOrd="0" presId="urn:microsoft.com/office/officeart/2005/8/layout/radial4"/>
    <dgm:cxn modelId="{402BC872-14CB-4676-AACF-010FDD25C7B1}" type="presOf" srcId="{98E1ABD6-2424-4FDD-8223-1D52B714F044}" destId="{05AE3C9D-6424-4718-8EEB-C57D1D187190}" srcOrd="0" destOrd="0" presId="urn:microsoft.com/office/officeart/2005/8/layout/radial4"/>
    <dgm:cxn modelId="{8C0F4D9D-167D-4A23-BA06-2993765D0CBC}" srcId="{9C0787FE-29A1-4CCD-A561-F22C3C246C1A}" destId="{6559599F-01F5-4723-A043-6066BD4683AF}" srcOrd="1" destOrd="0" parTransId="{2C5D78F5-41B6-4946-9BBF-B4D144A0D228}" sibTransId="{5A9EB65E-C607-48CA-AB93-5633E16662A6}"/>
    <dgm:cxn modelId="{31A1F99E-70F8-4A6C-AABE-375C4A38F93A}" type="presOf" srcId="{5C92DCC7-4F26-4E4C-B664-56316B784D18}" destId="{A8384C16-1E2A-4193-8C47-388A889F5FE4}" srcOrd="0" destOrd="0" presId="urn:microsoft.com/office/officeart/2005/8/layout/radial4"/>
    <dgm:cxn modelId="{C96B7BC5-BD61-4208-8738-E354A3FB6C47}" type="presOf" srcId="{2C5D78F5-41B6-4946-9BBF-B4D144A0D228}" destId="{AE58DC76-3921-4C0F-8FED-B1DF48942946}" srcOrd="0" destOrd="0" presId="urn:microsoft.com/office/officeart/2005/8/layout/radial4"/>
    <dgm:cxn modelId="{D9E903D7-BACD-43AE-B2EA-D853B22DFBB2}" srcId="{4236FAC5-C9B1-4612-A7BF-90107FB7E5DD}" destId="{9C0787FE-29A1-4CCD-A561-F22C3C246C1A}" srcOrd="0" destOrd="0" parTransId="{9D52F074-DB3E-4ED5-93F3-0CAD42CF996A}" sibTransId="{548F4DD7-0E3C-4FE1-B2D1-6CBEBD51F9AB}"/>
    <dgm:cxn modelId="{E82EE8E4-B40E-450F-B098-63511C6544FE}" type="presOf" srcId="{6559599F-01F5-4723-A043-6066BD4683AF}" destId="{FD25F9F7-7ABC-411A-9280-8A8195E59E02}" srcOrd="0" destOrd="0" presId="urn:microsoft.com/office/officeart/2005/8/layout/radial4"/>
    <dgm:cxn modelId="{207A165F-2170-463B-B3F8-2BDB5849A50A}" type="presParOf" srcId="{B8ADCEA3-C72C-4127-84ED-7C8E854B9B90}" destId="{5DABA92A-5678-4A1A-A2D4-B6CE55FF79DD}" srcOrd="0" destOrd="0" presId="urn:microsoft.com/office/officeart/2005/8/layout/radial4"/>
    <dgm:cxn modelId="{B9DD46C1-D1E6-4D07-B64B-B9B590C686B3}" type="presParOf" srcId="{B8ADCEA3-C72C-4127-84ED-7C8E854B9B90}" destId="{CE8C0C9A-60B5-47B4-A8A1-45FD3C57C2EE}" srcOrd="1" destOrd="0" presId="urn:microsoft.com/office/officeart/2005/8/layout/radial4"/>
    <dgm:cxn modelId="{8A7DCBAC-D4CF-4EAA-A26C-F17FB81E4050}" type="presParOf" srcId="{B8ADCEA3-C72C-4127-84ED-7C8E854B9B90}" destId="{A8384C16-1E2A-4193-8C47-388A889F5FE4}" srcOrd="2" destOrd="0" presId="urn:microsoft.com/office/officeart/2005/8/layout/radial4"/>
    <dgm:cxn modelId="{D10D4095-B506-491D-A00C-83BA0DD4E472}" type="presParOf" srcId="{B8ADCEA3-C72C-4127-84ED-7C8E854B9B90}" destId="{AE58DC76-3921-4C0F-8FED-B1DF48942946}" srcOrd="3" destOrd="0" presId="urn:microsoft.com/office/officeart/2005/8/layout/radial4"/>
    <dgm:cxn modelId="{39A51666-183C-40A1-B324-BBC05A6B84D8}" type="presParOf" srcId="{B8ADCEA3-C72C-4127-84ED-7C8E854B9B90}" destId="{FD25F9F7-7ABC-411A-9280-8A8195E59E02}" srcOrd="4" destOrd="0" presId="urn:microsoft.com/office/officeart/2005/8/layout/radial4"/>
    <dgm:cxn modelId="{57B31640-D3FD-4F24-BA67-E37D81AE3BAC}" type="presParOf" srcId="{B8ADCEA3-C72C-4127-84ED-7C8E854B9B90}" destId="{05AE3C9D-6424-4718-8EEB-C57D1D187190}" srcOrd="5" destOrd="0" presId="urn:microsoft.com/office/officeart/2005/8/layout/radial4"/>
    <dgm:cxn modelId="{075E023D-6808-4179-81FC-28DBDA4286A2}" type="presParOf" srcId="{B8ADCEA3-C72C-4127-84ED-7C8E854B9B90}" destId="{DB07F710-A294-4526-A397-C6D8BD1934E9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022310-AFF3-4FFC-B519-15EDE56ADB3D}">
      <dsp:nvSpPr>
        <dsp:cNvPr id="0" name=""/>
        <dsp:cNvSpPr/>
      </dsp:nvSpPr>
      <dsp:spPr>
        <a:xfrm>
          <a:off x="1228603" y="226681"/>
          <a:ext cx="2929426" cy="2929426"/>
        </a:xfrm>
        <a:prstGeom prst="pie">
          <a:avLst>
            <a:gd name="adj1" fmla="val 16200000"/>
            <a:gd name="adj2" fmla="val 18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Protectora</a:t>
          </a:r>
        </a:p>
      </dsp:txBody>
      <dsp:txXfrm>
        <a:off x="2772480" y="847441"/>
        <a:ext cx="1046223" cy="871853"/>
      </dsp:txXfrm>
    </dsp:sp>
    <dsp:sp modelId="{87A33DBE-6EE7-4447-95BF-186E047310F0}">
      <dsp:nvSpPr>
        <dsp:cNvPr id="0" name=""/>
        <dsp:cNvSpPr/>
      </dsp:nvSpPr>
      <dsp:spPr>
        <a:xfrm>
          <a:off x="1168271" y="331304"/>
          <a:ext cx="2929426" cy="2929426"/>
        </a:xfrm>
        <a:prstGeom prst="pie">
          <a:avLst>
            <a:gd name="adj1" fmla="val 1800000"/>
            <a:gd name="adj2" fmla="val 9000000"/>
          </a:avLst>
        </a:prstGeom>
        <a:solidFill>
          <a:schemeClr val="accent4">
            <a:hueOff val="-6713465"/>
            <a:satOff val="14452"/>
            <a:lumOff val="-1569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Resocializadora</a:t>
          </a:r>
        </a:p>
      </dsp:txBody>
      <dsp:txXfrm>
        <a:off x="1865753" y="2231943"/>
        <a:ext cx="1569335" cy="767230"/>
      </dsp:txXfrm>
    </dsp:sp>
    <dsp:sp modelId="{CCBB5C59-0841-475A-B296-0C1B1912567F}">
      <dsp:nvSpPr>
        <dsp:cNvPr id="0" name=""/>
        <dsp:cNvSpPr/>
      </dsp:nvSpPr>
      <dsp:spPr>
        <a:xfrm>
          <a:off x="1107939" y="226681"/>
          <a:ext cx="2929426" cy="2929426"/>
        </a:xfrm>
        <a:prstGeom prst="pie">
          <a:avLst>
            <a:gd name="adj1" fmla="val 9000000"/>
            <a:gd name="adj2" fmla="val 16200000"/>
          </a:avLst>
        </a:prstGeom>
        <a:solidFill>
          <a:schemeClr val="accent4">
            <a:hueOff val="-13426931"/>
            <a:satOff val="28904"/>
            <a:lumOff val="-3138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800" b="1" u="none" strike="noStrik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Preventiva</a:t>
          </a:r>
        </a:p>
      </dsp:txBody>
      <dsp:txXfrm>
        <a:off x="1447264" y="847441"/>
        <a:ext cx="1046223" cy="871853"/>
      </dsp:txXfrm>
    </dsp:sp>
    <dsp:sp modelId="{C64BC421-BBDC-4634-8F13-5E1FFAD41E19}">
      <dsp:nvSpPr>
        <dsp:cNvPr id="0" name=""/>
        <dsp:cNvSpPr/>
      </dsp:nvSpPr>
      <dsp:spPr>
        <a:xfrm>
          <a:off x="1047500" y="45336"/>
          <a:ext cx="3292116" cy="3292116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0331A5-193D-45E9-9968-BB429E691ADA}">
      <dsp:nvSpPr>
        <dsp:cNvPr id="0" name=""/>
        <dsp:cNvSpPr/>
      </dsp:nvSpPr>
      <dsp:spPr>
        <a:xfrm>
          <a:off x="986926" y="149773"/>
          <a:ext cx="3292116" cy="3292116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4">
            <a:hueOff val="-6713465"/>
            <a:satOff val="14452"/>
            <a:lumOff val="-156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820399-A836-4F57-8FF2-E79C2E7324BB}">
      <dsp:nvSpPr>
        <dsp:cNvPr id="0" name=""/>
        <dsp:cNvSpPr/>
      </dsp:nvSpPr>
      <dsp:spPr>
        <a:xfrm>
          <a:off x="926352" y="45336"/>
          <a:ext cx="3292116" cy="3292116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4">
            <a:hueOff val="-13426931"/>
            <a:satOff val="28904"/>
            <a:lumOff val="-313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97DA6E-E9BA-4DC4-80F9-610A56024407}">
      <dsp:nvSpPr>
        <dsp:cNvPr id="0" name=""/>
        <dsp:cNvSpPr/>
      </dsp:nvSpPr>
      <dsp:spPr>
        <a:xfrm>
          <a:off x="-3419980" y="-525874"/>
          <a:ext cx="4077766" cy="4077766"/>
        </a:xfrm>
        <a:prstGeom prst="blockArc">
          <a:avLst>
            <a:gd name="adj1" fmla="val 18900000"/>
            <a:gd name="adj2" fmla="val 2700000"/>
            <a:gd name="adj3" fmla="val 530"/>
          </a:avLst>
        </a:pr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D34974-5757-4327-BEB4-E6E9712FEE4E}">
      <dsp:nvSpPr>
        <dsp:cNvPr id="0" name=""/>
        <dsp:cNvSpPr/>
      </dsp:nvSpPr>
      <dsp:spPr>
        <a:xfrm>
          <a:off x="344906" y="232640"/>
          <a:ext cx="2638910" cy="46552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 w="28575"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9508" tIns="43180" rIns="43180" bIns="4318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7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Derechos</a:t>
          </a:r>
        </a:p>
      </dsp:txBody>
      <dsp:txXfrm>
        <a:off x="344906" y="232640"/>
        <a:ext cx="2638910" cy="465522"/>
      </dsp:txXfrm>
    </dsp:sp>
    <dsp:sp modelId="{09521837-A535-4F1E-AE28-A1378D489642}">
      <dsp:nvSpPr>
        <dsp:cNvPr id="0" name=""/>
        <dsp:cNvSpPr/>
      </dsp:nvSpPr>
      <dsp:spPr>
        <a:xfrm>
          <a:off x="53954" y="174449"/>
          <a:ext cx="581903" cy="58190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 w="12700" cap="rnd" cmpd="sng" algn="ctr">
          <a:solidFill>
            <a:srgbClr val="0070C0"/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E1BD526A-DC23-47B6-AB16-6E78B5897A82}">
      <dsp:nvSpPr>
        <dsp:cNvPr id="0" name=""/>
        <dsp:cNvSpPr/>
      </dsp:nvSpPr>
      <dsp:spPr>
        <a:xfrm>
          <a:off x="611800" y="931044"/>
          <a:ext cx="2372015" cy="465522"/>
        </a:xfrm>
        <a:prstGeom prst="rect">
          <a:avLst/>
        </a:prstGeom>
        <a:gradFill rotWithShape="0">
          <a:gsLst>
            <a:gs pos="0">
              <a:schemeClr val="accent4">
                <a:hueOff val="-4475644"/>
                <a:satOff val="9635"/>
                <a:lumOff val="-1046"/>
                <a:alphaOff val="0"/>
                <a:tint val="60000"/>
                <a:lumMod val="104000"/>
              </a:schemeClr>
            </a:gs>
            <a:gs pos="100000">
              <a:schemeClr val="accent4">
                <a:hueOff val="-4475644"/>
                <a:satOff val="9635"/>
                <a:lumOff val="-1046"/>
                <a:alphaOff val="0"/>
                <a:tint val="84000"/>
              </a:schemeClr>
            </a:gs>
          </a:gsLst>
          <a:lin ang="5400000" scaled="0"/>
        </a:gradFill>
        <a:ln w="28575"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9508" tIns="43180" rIns="43180" bIns="4318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7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Derecho condicionado</a:t>
          </a:r>
        </a:p>
      </dsp:txBody>
      <dsp:txXfrm>
        <a:off x="611800" y="931044"/>
        <a:ext cx="2372015" cy="465522"/>
      </dsp:txXfrm>
    </dsp:sp>
    <dsp:sp modelId="{CC5D0818-AE6E-4135-B42A-9C5612D085B1}">
      <dsp:nvSpPr>
        <dsp:cNvPr id="0" name=""/>
        <dsp:cNvSpPr/>
      </dsp:nvSpPr>
      <dsp:spPr>
        <a:xfrm>
          <a:off x="306371" y="913209"/>
          <a:ext cx="581903" cy="58190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 w="12700" cap="rnd" cmpd="sng" algn="ctr">
          <a:solidFill>
            <a:srgbClr val="0070C0"/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7B057AAC-4071-4C7D-973E-5B912A49B4DE}">
      <dsp:nvSpPr>
        <dsp:cNvPr id="0" name=""/>
        <dsp:cNvSpPr/>
      </dsp:nvSpPr>
      <dsp:spPr>
        <a:xfrm>
          <a:off x="611800" y="1629449"/>
          <a:ext cx="2372015" cy="465522"/>
        </a:xfrm>
        <a:prstGeom prst="rect">
          <a:avLst/>
        </a:prstGeom>
        <a:gradFill rotWithShape="0">
          <a:gsLst>
            <a:gs pos="0">
              <a:schemeClr val="accent4">
                <a:hueOff val="-8951288"/>
                <a:satOff val="19269"/>
                <a:lumOff val="-2092"/>
                <a:alphaOff val="0"/>
                <a:tint val="60000"/>
                <a:lumMod val="104000"/>
              </a:schemeClr>
            </a:gs>
            <a:gs pos="100000">
              <a:schemeClr val="accent4">
                <a:hueOff val="-8951288"/>
                <a:satOff val="19269"/>
                <a:lumOff val="-2092"/>
                <a:alphaOff val="0"/>
                <a:tint val="84000"/>
              </a:schemeClr>
            </a:gs>
          </a:gsLst>
          <a:lin ang="5400000" scaled="0"/>
        </a:gradFill>
        <a:ln w="28575"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9508" tIns="43180" rIns="43180" bIns="4318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7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Gracia</a:t>
          </a:r>
        </a:p>
      </dsp:txBody>
      <dsp:txXfrm>
        <a:off x="611800" y="1629449"/>
        <a:ext cx="2372015" cy="465522"/>
      </dsp:txXfrm>
    </dsp:sp>
    <dsp:sp modelId="{EC2E63D6-FAB9-49EC-A28F-C3F4FD66ECC0}">
      <dsp:nvSpPr>
        <dsp:cNvPr id="0" name=""/>
        <dsp:cNvSpPr/>
      </dsp:nvSpPr>
      <dsp:spPr>
        <a:xfrm>
          <a:off x="320849" y="1571259"/>
          <a:ext cx="581903" cy="58190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 w="12700" cap="rnd" cmpd="sng" algn="ctr">
          <a:solidFill>
            <a:srgbClr val="0070C0"/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8E705DF2-6C48-49C4-A8E2-57253FCF28C0}">
      <dsp:nvSpPr>
        <dsp:cNvPr id="0" name=""/>
        <dsp:cNvSpPr/>
      </dsp:nvSpPr>
      <dsp:spPr>
        <a:xfrm>
          <a:off x="344906" y="2327854"/>
          <a:ext cx="2638910" cy="465522"/>
        </a:xfrm>
        <a:prstGeom prst="rect">
          <a:avLst/>
        </a:prstGeom>
        <a:gradFill rotWithShape="0">
          <a:gsLst>
            <a:gs pos="0">
              <a:schemeClr val="accent4">
                <a:hueOff val="-13426931"/>
                <a:satOff val="28904"/>
                <a:lumOff val="-3138"/>
                <a:alphaOff val="0"/>
                <a:tint val="60000"/>
                <a:lumMod val="104000"/>
              </a:schemeClr>
            </a:gs>
            <a:gs pos="100000">
              <a:schemeClr val="accent4">
                <a:hueOff val="-13426931"/>
                <a:satOff val="28904"/>
                <a:lumOff val="-3138"/>
                <a:alphaOff val="0"/>
                <a:tint val="84000"/>
              </a:schemeClr>
            </a:gs>
          </a:gsLst>
          <a:lin ang="5400000" scaled="0"/>
        </a:gradFill>
        <a:ln w="28575"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9508" tIns="43180" rIns="43180" bIns="4318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7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Incentivo</a:t>
          </a:r>
        </a:p>
      </dsp:txBody>
      <dsp:txXfrm>
        <a:off x="344906" y="2327854"/>
        <a:ext cx="2638910" cy="465522"/>
      </dsp:txXfrm>
    </dsp:sp>
    <dsp:sp modelId="{EC7A0CAA-14D0-42EA-9AF9-3771A2D3BCBD}">
      <dsp:nvSpPr>
        <dsp:cNvPr id="0" name=""/>
        <dsp:cNvSpPr/>
      </dsp:nvSpPr>
      <dsp:spPr>
        <a:xfrm>
          <a:off x="53954" y="2269664"/>
          <a:ext cx="581903" cy="58190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 w="12700" cap="rnd" cmpd="sng" algn="ctr">
          <a:solidFill>
            <a:srgbClr val="0070C0"/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C1B003-516D-4C5F-8EA6-FE73D9B90C0D}">
      <dsp:nvSpPr>
        <dsp:cNvPr id="0" name=""/>
        <dsp:cNvSpPr/>
      </dsp:nvSpPr>
      <dsp:spPr>
        <a:xfrm>
          <a:off x="1660299" y="326"/>
          <a:ext cx="2490448" cy="1271462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600" kern="1200" dirty="0">
              <a:solidFill>
                <a:srgbClr val="00B050"/>
              </a:solidFill>
            </a:rPr>
            <a:t>Mejora de las condiciones de vida del interno </a:t>
          </a:r>
          <a:endParaRPr lang="es-PE" sz="1600" kern="1200" dirty="0">
            <a:solidFill>
              <a:srgbClr val="00B05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PE" sz="1600" kern="1200" dirty="0"/>
        </a:p>
      </dsp:txBody>
      <dsp:txXfrm>
        <a:off x="1660299" y="159259"/>
        <a:ext cx="2013650" cy="953596"/>
      </dsp:txXfrm>
    </dsp:sp>
    <dsp:sp modelId="{46D965DF-9352-4656-BD06-BB44C8B8DD45}">
      <dsp:nvSpPr>
        <dsp:cNvPr id="0" name=""/>
        <dsp:cNvSpPr/>
      </dsp:nvSpPr>
      <dsp:spPr>
        <a:xfrm>
          <a:off x="0" y="326"/>
          <a:ext cx="1660299" cy="1271462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700" kern="1200" dirty="0"/>
            <a:t>INTRAMUROS</a:t>
          </a:r>
        </a:p>
      </dsp:txBody>
      <dsp:txXfrm>
        <a:off x="62068" y="62394"/>
        <a:ext cx="1536163" cy="1147326"/>
      </dsp:txXfrm>
    </dsp:sp>
    <dsp:sp modelId="{090D6DF2-4263-49E8-9093-A497A17D1B14}">
      <dsp:nvSpPr>
        <dsp:cNvPr id="0" name=""/>
        <dsp:cNvSpPr/>
      </dsp:nvSpPr>
      <dsp:spPr>
        <a:xfrm>
          <a:off x="1660299" y="1398935"/>
          <a:ext cx="2490448" cy="1271462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-13902129"/>
            <a:satOff val="24403"/>
            <a:lumOff val="930"/>
            <a:alphaOff val="0"/>
          </a:schemeClr>
        </a:solidFill>
        <a:ln w="15875" cap="rnd" cmpd="sng" algn="ctr">
          <a:solidFill>
            <a:schemeClr val="accent4">
              <a:tint val="40000"/>
              <a:alpha val="90000"/>
              <a:hueOff val="-13902129"/>
              <a:satOff val="24403"/>
              <a:lumOff val="9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E" sz="1600" kern="1200" dirty="0"/>
            <a:t>Permite la libertad anticipada </a:t>
          </a:r>
        </a:p>
      </dsp:txBody>
      <dsp:txXfrm>
        <a:off x="1660299" y="1557868"/>
        <a:ext cx="2013650" cy="953596"/>
      </dsp:txXfrm>
    </dsp:sp>
    <dsp:sp modelId="{BE9A00A5-A2A7-443E-8C97-919D63522005}">
      <dsp:nvSpPr>
        <dsp:cNvPr id="0" name=""/>
        <dsp:cNvSpPr/>
      </dsp:nvSpPr>
      <dsp:spPr>
        <a:xfrm>
          <a:off x="0" y="1398935"/>
          <a:ext cx="1660299" cy="1271462"/>
        </a:xfrm>
        <a:prstGeom prst="roundRect">
          <a:avLst/>
        </a:prstGeom>
        <a:solidFill>
          <a:schemeClr val="accent4">
            <a:hueOff val="-13426931"/>
            <a:satOff val="28904"/>
            <a:lumOff val="-3138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700" kern="1200" dirty="0"/>
            <a:t>EXTRAMUROS</a:t>
          </a:r>
        </a:p>
      </dsp:txBody>
      <dsp:txXfrm>
        <a:off x="62068" y="1461003"/>
        <a:ext cx="1536163" cy="114732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07CBC0-870F-45BB-8C9D-6D95BFB25CE6}">
      <dsp:nvSpPr>
        <dsp:cNvPr id="0" name=""/>
        <dsp:cNvSpPr/>
      </dsp:nvSpPr>
      <dsp:spPr>
        <a:xfrm>
          <a:off x="0" y="1006148"/>
          <a:ext cx="6658602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7CE6A5-B6F5-4499-9550-A73CB4AF1E19}">
      <dsp:nvSpPr>
        <dsp:cNvPr id="0" name=""/>
        <dsp:cNvSpPr/>
      </dsp:nvSpPr>
      <dsp:spPr>
        <a:xfrm>
          <a:off x="332930" y="740468"/>
          <a:ext cx="4661021" cy="5313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176" tIns="0" rIns="176176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b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badi" panose="020B0604020104020204" pitchFamily="34" charset="0"/>
            </a:rPr>
            <a:t>Excarcelación o egreso anticipado</a:t>
          </a:r>
          <a:endParaRPr lang="es-PE" sz="1800" kern="1200" dirty="0"/>
        </a:p>
      </dsp:txBody>
      <dsp:txXfrm>
        <a:off x="358869" y="766407"/>
        <a:ext cx="4609143" cy="479482"/>
      </dsp:txXfrm>
    </dsp:sp>
    <dsp:sp modelId="{B087209D-C97D-49A3-9B5A-316ED3378BBC}">
      <dsp:nvSpPr>
        <dsp:cNvPr id="0" name=""/>
        <dsp:cNvSpPr/>
      </dsp:nvSpPr>
      <dsp:spPr>
        <a:xfrm>
          <a:off x="0" y="1822628"/>
          <a:ext cx="6658602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-6713465"/>
              <a:satOff val="14452"/>
              <a:lumOff val="-15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35640D-50FB-44A9-ADE7-4AB54C717A74}">
      <dsp:nvSpPr>
        <dsp:cNvPr id="0" name=""/>
        <dsp:cNvSpPr/>
      </dsp:nvSpPr>
      <dsp:spPr>
        <a:xfrm>
          <a:off x="332930" y="1556948"/>
          <a:ext cx="4661021" cy="531360"/>
        </a:xfrm>
        <a:prstGeom prst="roundRect">
          <a:avLst/>
        </a:prstGeom>
        <a:solidFill>
          <a:schemeClr val="accent4">
            <a:hueOff val="-6713465"/>
            <a:satOff val="14452"/>
            <a:lumOff val="-1569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176" tIns="0" rIns="176176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b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badi" panose="020B0604020104020204" pitchFamily="34" charset="0"/>
            </a:rPr>
            <a:t>Progresión en el tratamiento penitenciario</a:t>
          </a:r>
          <a:endParaRPr lang="es-PE" sz="1800" kern="1200" dirty="0"/>
        </a:p>
      </dsp:txBody>
      <dsp:txXfrm>
        <a:off x="358869" y="1582887"/>
        <a:ext cx="4609143" cy="479482"/>
      </dsp:txXfrm>
    </dsp:sp>
    <dsp:sp modelId="{08AE1653-AD8E-46E0-9361-8604C1D7E7DA}">
      <dsp:nvSpPr>
        <dsp:cNvPr id="0" name=""/>
        <dsp:cNvSpPr/>
      </dsp:nvSpPr>
      <dsp:spPr>
        <a:xfrm>
          <a:off x="0" y="2639108"/>
          <a:ext cx="6658602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-13426931"/>
              <a:satOff val="28904"/>
              <a:lumOff val="-313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B8B6AE-5ACF-415E-BDE1-861CB71FC8F0}">
      <dsp:nvSpPr>
        <dsp:cNvPr id="0" name=""/>
        <dsp:cNvSpPr/>
      </dsp:nvSpPr>
      <dsp:spPr>
        <a:xfrm>
          <a:off x="332930" y="2373428"/>
          <a:ext cx="4661021" cy="531360"/>
        </a:xfrm>
        <a:prstGeom prst="roundRect">
          <a:avLst/>
        </a:prstGeom>
        <a:solidFill>
          <a:schemeClr val="accent4">
            <a:hueOff val="-13426931"/>
            <a:satOff val="28904"/>
            <a:lumOff val="-3138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176" tIns="0" rIns="176176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badi" panose="020B0604020104020204" pitchFamily="34" charset="0"/>
            </a:rPr>
            <a:t>Estudiar o trabajar en medio libre</a:t>
          </a:r>
          <a:endParaRPr lang="es-PE" sz="1800" kern="1200" dirty="0"/>
        </a:p>
      </dsp:txBody>
      <dsp:txXfrm>
        <a:off x="358869" y="2399367"/>
        <a:ext cx="4609143" cy="47948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07CBC0-870F-45BB-8C9D-6D95BFB25CE6}">
      <dsp:nvSpPr>
        <dsp:cNvPr id="0" name=""/>
        <dsp:cNvSpPr/>
      </dsp:nvSpPr>
      <dsp:spPr>
        <a:xfrm>
          <a:off x="0" y="1225892"/>
          <a:ext cx="7332549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7CE6A5-B6F5-4499-9550-A73CB4AF1E19}">
      <dsp:nvSpPr>
        <dsp:cNvPr id="0" name=""/>
        <dsp:cNvSpPr/>
      </dsp:nvSpPr>
      <dsp:spPr>
        <a:xfrm>
          <a:off x="366627" y="974972"/>
          <a:ext cx="5132784" cy="5018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007" tIns="0" rIns="194007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badi" panose="020B0604020104020204" pitchFamily="34" charset="0"/>
            </a:rPr>
            <a:t>Cumplimiento de parte de la condena en libertad</a:t>
          </a:r>
          <a:endParaRPr lang="es-PE" sz="1700" kern="1200" dirty="0"/>
        </a:p>
      </dsp:txBody>
      <dsp:txXfrm>
        <a:off x="391125" y="999470"/>
        <a:ext cx="5083788" cy="452844"/>
      </dsp:txXfrm>
    </dsp:sp>
    <dsp:sp modelId="{B087209D-C97D-49A3-9B5A-316ED3378BBC}">
      <dsp:nvSpPr>
        <dsp:cNvPr id="0" name=""/>
        <dsp:cNvSpPr/>
      </dsp:nvSpPr>
      <dsp:spPr>
        <a:xfrm>
          <a:off x="0" y="1997012"/>
          <a:ext cx="7332549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-6713465"/>
              <a:satOff val="14452"/>
              <a:lumOff val="-15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35640D-50FB-44A9-ADE7-4AB54C717A74}">
      <dsp:nvSpPr>
        <dsp:cNvPr id="0" name=""/>
        <dsp:cNvSpPr/>
      </dsp:nvSpPr>
      <dsp:spPr>
        <a:xfrm>
          <a:off x="366627" y="1746092"/>
          <a:ext cx="5132784" cy="501840"/>
        </a:xfrm>
        <a:prstGeom prst="roundRect">
          <a:avLst/>
        </a:prstGeom>
        <a:solidFill>
          <a:schemeClr val="accent4">
            <a:hueOff val="-6713465"/>
            <a:satOff val="14452"/>
            <a:lumOff val="-1569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007" tIns="0" rIns="194007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badi" panose="020B0604020104020204" pitchFamily="34" charset="0"/>
            </a:rPr>
            <a:t>Progresión superior en el tratamiento penitenciario</a:t>
          </a:r>
          <a:endParaRPr lang="es-PE" sz="1700" kern="1200" dirty="0"/>
        </a:p>
      </dsp:txBody>
      <dsp:txXfrm>
        <a:off x="391125" y="1770590"/>
        <a:ext cx="5083788" cy="452844"/>
      </dsp:txXfrm>
    </dsp:sp>
    <dsp:sp modelId="{08AE1653-AD8E-46E0-9361-8604C1D7E7DA}">
      <dsp:nvSpPr>
        <dsp:cNvPr id="0" name=""/>
        <dsp:cNvSpPr/>
      </dsp:nvSpPr>
      <dsp:spPr>
        <a:xfrm>
          <a:off x="0" y="2768132"/>
          <a:ext cx="7332549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-13426931"/>
              <a:satOff val="28904"/>
              <a:lumOff val="-313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B8B6AE-5ACF-415E-BDE1-861CB71FC8F0}">
      <dsp:nvSpPr>
        <dsp:cNvPr id="0" name=""/>
        <dsp:cNvSpPr/>
      </dsp:nvSpPr>
      <dsp:spPr>
        <a:xfrm>
          <a:off x="366627" y="2517212"/>
          <a:ext cx="5132784" cy="501840"/>
        </a:xfrm>
        <a:prstGeom prst="roundRect">
          <a:avLst/>
        </a:prstGeom>
        <a:solidFill>
          <a:schemeClr val="accent4">
            <a:hueOff val="-13426931"/>
            <a:satOff val="28904"/>
            <a:lumOff val="-3138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007" tIns="0" rIns="194007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badi" panose="020B0604020104020204" pitchFamily="34" charset="0"/>
            </a:rPr>
            <a:t> Discrecionalidad en el uso del tiempo en libertad</a:t>
          </a:r>
          <a:endParaRPr lang="es-PE" sz="1700" kern="1200" dirty="0"/>
        </a:p>
      </dsp:txBody>
      <dsp:txXfrm>
        <a:off x="391125" y="2541710"/>
        <a:ext cx="5083788" cy="45284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ABA92A-5678-4A1A-A2D4-B6CE55FF79DD}">
      <dsp:nvSpPr>
        <dsp:cNvPr id="0" name=""/>
        <dsp:cNvSpPr/>
      </dsp:nvSpPr>
      <dsp:spPr>
        <a:xfrm>
          <a:off x="1606212" y="1638406"/>
          <a:ext cx="1330111" cy="133011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REINSERCIÓN SOCIAL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PE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arrow" panose="020B0606020202030204" pitchFamily="34" charset="0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LIBERTAD</a:t>
          </a:r>
        </a:p>
      </dsp:txBody>
      <dsp:txXfrm>
        <a:off x="1801002" y="1833196"/>
        <a:ext cx="940531" cy="940531"/>
      </dsp:txXfrm>
    </dsp:sp>
    <dsp:sp modelId="{CE8C0C9A-60B5-47B4-A8A1-45FD3C57C2EE}">
      <dsp:nvSpPr>
        <dsp:cNvPr id="0" name=""/>
        <dsp:cNvSpPr/>
      </dsp:nvSpPr>
      <dsp:spPr>
        <a:xfrm rot="12900000">
          <a:off x="702291" y="1389899"/>
          <a:ext cx="1069933" cy="379081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384C16-1E2A-4193-8C47-388A889F5FE4}">
      <dsp:nvSpPr>
        <dsp:cNvPr id="0" name=""/>
        <dsp:cNvSpPr/>
      </dsp:nvSpPr>
      <dsp:spPr>
        <a:xfrm>
          <a:off x="167235" y="767153"/>
          <a:ext cx="1263605" cy="101088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PENAS NO MAYORES DE SEIS AÑOS</a:t>
          </a:r>
        </a:p>
      </dsp:txBody>
      <dsp:txXfrm>
        <a:off x="196843" y="796761"/>
        <a:ext cx="1204389" cy="951668"/>
      </dsp:txXfrm>
    </dsp:sp>
    <dsp:sp modelId="{AE58DC76-3921-4C0F-8FED-B1DF48942946}">
      <dsp:nvSpPr>
        <dsp:cNvPr id="0" name=""/>
        <dsp:cNvSpPr/>
      </dsp:nvSpPr>
      <dsp:spPr>
        <a:xfrm rot="16200000">
          <a:off x="1736301" y="851627"/>
          <a:ext cx="1069933" cy="379081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-6713465"/>
            <a:satOff val="14452"/>
            <a:lumOff val="-156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25F9F7-7ABC-411A-9280-8A8195E59E02}">
      <dsp:nvSpPr>
        <dsp:cNvPr id="0" name=""/>
        <dsp:cNvSpPr/>
      </dsp:nvSpPr>
      <dsp:spPr>
        <a:xfrm>
          <a:off x="1639465" y="759"/>
          <a:ext cx="1263605" cy="1010884"/>
        </a:xfrm>
        <a:prstGeom prst="roundRect">
          <a:avLst>
            <a:gd name="adj" fmla="val 10000"/>
          </a:avLst>
        </a:prstGeom>
        <a:solidFill>
          <a:schemeClr val="accent4">
            <a:hueOff val="-6713465"/>
            <a:satOff val="14452"/>
            <a:lumOff val="-1569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PROCEDIMIENTO ESPECIAL</a:t>
          </a:r>
        </a:p>
      </dsp:txBody>
      <dsp:txXfrm>
        <a:off x="1669073" y="30367"/>
        <a:ext cx="1204389" cy="951668"/>
      </dsp:txXfrm>
    </dsp:sp>
    <dsp:sp modelId="{05AE3C9D-6424-4718-8EEB-C57D1D187190}">
      <dsp:nvSpPr>
        <dsp:cNvPr id="0" name=""/>
        <dsp:cNvSpPr/>
      </dsp:nvSpPr>
      <dsp:spPr>
        <a:xfrm rot="19500000">
          <a:off x="2770311" y="1389899"/>
          <a:ext cx="1069933" cy="379081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-13426931"/>
            <a:satOff val="28904"/>
            <a:lumOff val="-313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07F710-A294-4526-A397-C6D8BD1934E9}">
      <dsp:nvSpPr>
        <dsp:cNvPr id="0" name=""/>
        <dsp:cNvSpPr/>
      </dsp:nvSpPr>
      <dsp:spPr>
        <a:xfrm>
          <a:off x="3111694" y="767153"/>
          <a:ext cx="1263605" cy="1010884"/>
        </a:xfrm>
        <a:prstGeom prst="roundRect">
          <a:avLst>
            <a:gd name="adj" fmla="val 10000"/>
          </a:avLst>
        </a:prstGeom>
        <a:solidFill>
          <a:schemeClr val="accent4">
            <a:hueOff val="-13426931"/>
            <a:satOff val="28904"/>
            <a:lumOff val="-3138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PENA ALTERNATIVA</a:t>
          </a:r>
        </a:p>
      </dsp:txBody>
      <dsp:txXfrm>
        <a:off x="3141302" y="796761"/>
        <a:ext cx="1204389" cy="9516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1BFFD-3D55-4095-B4D9-A44AEA4899BE}" type="datetimeFigureOut">
              <a:rPr lang="es-PE" smtClean="0"/>
              <a:t>15/05/2020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B907-DE92-4171-8D34-0828F674688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94165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1BFFD-3D55-4095-B4D9-A44AEA4899BE}" type="datetimeFigureOut">
              <a:rPr lang="es-PE" smtClean="0"/>
              <a:t>15/05/2020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B907-DE92-4171-8D34-0828F674688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14039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1BFFD-3D55-4095-B4D9-A44AEA4899BE}" type="datetimeFigureOut">
              <a:rPr lang="es-PE" smtClean="0"/>
              <a:t>15/05/2020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B907-DE92-4171-8D34-0828F674688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83084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1BFFD-3D55-4095-B4D9-A44AEA4899BE}" type="datetimeFigureOut">
              <a:rPr lang="es-PE" smtClean="0"/>
              <a:t>15/05/2020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B907-DE92-4171-8D34-0828F674688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886953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1BFFD-3D55-4095-B4D9-A44AEA4899BE}" type="datetimeFigureOut">
              <a:rPr lang="es-PE" smtClean="0"/>
              <a:t>15/05/2020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B907-DE92-4171-8D34-0828F674688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949950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1BFFD-3D55-4095-B4D9-A44AEA4899BE}" type="datetimeFigureOut">
              <a:rPr lang="es-PE" smtClean="0"/>
              <a:t>15/05/2020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B907-DE92-4171-8D34-0828F674688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339286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1BFFD-3D55-4095-B4D9-A44AEA4899BE}" type="datetimeFigureOut">
              <a:rPr lang="es-PE" smtClean="0"/>
              <a:t>15/05/2020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B907-DE92-4171-8D34-0828F674688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223472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1BFFD-3D55-4095-B4D9-A44AEA4899BE}" type="datetimeFigureOut">
              <a:rPr lang="es-PE" smtClean="0"/>
              <a:t>15/05/2020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B907-DE92-4171-8D34-0828F674688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412516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1BFFD-3D55-4095-B4D9-A44AEA4899BE}" type="datetimeFigureOut">
              <a:rPr lang="es-PE" smtClean="0"/>
              <a:t>15/05/2020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B907-DE92-4171-8D34-0828F674688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42093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1BFFD-3D55-4095-B4D9-A44AEA4899BE}" type="datetimeFigureOut">
              <a:rPr lang="es-PE" smtClean="0"/>
              <a:t>15/05/2020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5B58B907-DE92-4171-8D34-0828F674688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13517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1BFFD-3D55-4095-B4D9-A44AEA4899BE}" type="datetimeFigureOut">
              <a:rPr lang="es-PE" smtClean="0"/>
              <a:t>15/05/2020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B907-DE92-4171-8D34-0828F674688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59009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1BFFD-3D55-4095-B4D9-A44AEA4899BE}" type="datetimeFigureOut">
              <a:rPr lang="es-PE" smtClean="0"/>
              <a:t>15/05/2020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B907-DE92-4171-8D34-0828F674688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44041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1BFFD-3D55-4095-B4D9-A44AEA4899BE}" type="datetimeFigureOut">
              <a:rPr lang="es-PE" smtClean="0"/>
              <a:t>15/05/2020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B907-DE92-4171-8D34-0828F674688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05145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1BFFD-3D55-4095-B4D9-A44AEA4899BE}" type="datetimeFigureOut">
              <a:rPr lang="es-PE" smtClean="0"/>
              <a:t>15/05/2020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B907-DE92-4171-8D34-0828F674688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88592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1BFFD-3D55-4095-B4D9-A44AEA4899BE}" type="datetimeFigureOut">
              <a:rPr lang="es-PE" smtClean="0"/>
              <a:t>15/05/2020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B907-DE92-4171-8D34-0828F674688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08661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1BFFD-3D55-4095-B4D9-A44AEA4899BE}" type="datetimeFigureOut">
              <a:rPr lang="es-PE" smtClean="0"/>
              <a:t>15/05/2020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B907-DE92-4171-8D34-0828F674688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77144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1BFFD-3D55-4095-B4D9-A44AEA4899BE}" type="datetimeFigureOut">
              <a:rPr lang="es-PE" smtClean="0"/>
              <a:t>15/05/2020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B907-DE92-4171-8D34-0828F674688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16433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481BFFD-3D55-4095-B4D9-A44AEA4899BE}" type="datetimeFigureOut">
              <a:rPr lang="es-PE" smtClean="0"/>
              <a:t>15/05/2020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B58B907-DE92-4171-8D34-0828F674688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78195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  <p:sldLayoutId id="2147483816" r:id="rId13"/>
    <p:sldLayoutId id="2147483817" r:id="rId14"/>
    <p:sldLayoutId id="2147483818" r:id="rId15"/>
    <p:sldLayoutId id="2147483819" r:id="rId16"/>
    <p:sldLayoutId id="2147483820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image" Target="../media/image4.png"/><Relationship Id="rId7" Type="http://schemas.openxmlformats.org/officeDocument/2006/relationships/diagramQuickStyle" Target="../diagrams/quickStyle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6.xml"/><Relationship Id="rId4" Type="http://schemas.openxmlformats.org/officeDocument/2006/relationships/image" Target="../media/image5.png"/><Relationship Id="rId9" Type="http://schemas.microsoft.com/office/2007/relationships/diagramDrawing" Target="../diagrams/drawing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4.png"/><Relationship Id="rId7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5.png"/><Relationship Id="rId4" Type="http://schemas.openxmlformats.org/officeDocument/2006/relationships/image" Target="../media/image5.png"/><Relationship Id="rId9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13" Type="http://schemas.microsoft.com/office/2007/relationships/diagramDrawing" Target="../diagrams/drawing1.xml"/><Relationship Id="rId3" Type="http://schemas.microsoft.com/office/2007/relationships/hdphoto" Target="../media/hdphoto1.wdp"/><Relationship Id="rId7" Type="http://schemas.openxmlformats.org/officeDocument/2006/relationships/image" Target="../media/image6.png"/><Relationship Id="rId12" Type="http://schemas.openxmlformats.org/officeDocument/2006/relationships/diagramColors" Target="../diagrams/colors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diagramQuickStyle" Target="../diagrams/quickStyle1.xml"/><Relationship Id="rId5" Type="http://schemas.openxmlformats.org/officeDocument/2006/relationships/image" Target="../media/image4.png"/><Relationship Id="rId10" Type="http://schemas.openxmlformats.org/officeDocument/2006/relationships/diagramLayout" Target="../diagrams/layout1.xml"/><Relationship Id="rId4" Type="http://schemas.openxmlformats.org/officeDocument/2006/relationships/image" Target="../media/image3.png"/><Relationship Id="rId9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image" Target="../media/image8.png"/><Relationship Id="rId3" Type="http://schemas.microsoft.com/office/2007/relationships/hdphoto" Target="../media/hdphoto1.wdp"/><Relationship Id="rId7" Type="http://schemas.openxmlformats.org/officeDocument/2006/relationships/diagramData" Target="../diagrams/data2.xml"/><Relationship Id="rId12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diagramDrawing" Target="../diagrams/drawing2.xml"/><Relationship Id="rId5" Type="http://schemas.openxmlformats.org/officeDocument/2006/relationships/image" Target="../media/image4.png"/><Relationship Id="rId10" Type="http://schemas.openxmlformats.org/officeDocument/2006/relationships/diagramColors" Target="../diagrams/colors2.xml"/><Relationship Id="rId4" Type="http://schemas.openxmlformats.org/officeDocument/2006/relationships/image" Target="../media/image3.png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microsoft.com/office/2007/relationships/hdphoto" Target="../media/hdphoto1.wdp"/><Relationship Id="rId7" Type="http://schemas.openxmlformats.org/officeDocument/2006/relationships/diagramData" Target="../diagrams/data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diagramDrawing" Target="../diagrams/drawing3.xml"/><Relationship Id="rId5" Type="http://schemas.openxmlformats.org/officeDocument/2006/relationships/image" Target="../media/image4.png"/><Relationship Id="rId10" Type="http://schemas.openxmlformats.org/officeDocument/2006/relationships/diagramColors" Target="../diagrams/colors3.xml"/><Relationship Id="rId4" Type="http://schemas.openxmlformats.org/officeDocument/2006/relationships/image" Target="../media/image3.png"/><Relationship Id="rId9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microsoft.com/office/2007/relationships/hdphoto" Target="../media/hdphoto1.wdp"/><Relationship Id="rId7" Type="http://schemas.openxmlformats.org/officeDocument/2006/relationships/diagramData" Target="../diagrams/data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diagramDrawing" Target="../diagrams/drawing4.xml"/><Relationship Id="rId5" Type="http://schemas.openxmlformats.org/officeDocument/2006/relationships/image" Target="../media/image4.png"/><Relationship Id="rId10" Type="http://schemas.openxmlformats.org/officeDocument/2006/relationships/diagramColors" Target="../diagrams/colors4.xml"/><Relationship Id="rId4" Type="http://schemas.openxmlformats.org/officeDocument/2006/relationships/image" Target="../media/image3.png"/><Relationship Id="rId9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microsoft.com/office/2007/relationships/hdphoto" Target="../media/hdphoto1.wdp"/><Relationship Id="rId7" Type="http://schemas.openxmlformats.org/officeDocument/2006/relationships/diagramData" Target="../diagrams/data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diagramDrawing" Target="../diagrams/drawing5.xml"/><Relationship Id="rId5" Type="http://schemas.openxmlformats.org/officeDocument/2006/relationships/image" Target="../media/image4.png"/><Relationship Id="rId10" Type="http://schemas.openxmlformats.org/officeDocument/2006/relationships/diagramColors" Target="../diagrams/colors5.xml"/><Relationship Id="rId4" Type="http://schemas.openxmlformats.org/officeDocument/2006/relationships/image" Target="../media/image3.png"/><Relationship Id="rId9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microsoft.com/office/2007/relationships/hdphoto" Target="../media/hdphoto1.wdp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3.png"/><Relationship Id="rId5" Type="http://schemas.openxmlformats.org/officeDocument/2006/relationships/image" Target="../media/image4.png"/><Relationship Id="rId10" Type="http://schemas.openxmlformats.org/officeDocument/2006/relationships/image" Target="../media/image12.png"/><Relationship Id="rId4" Type="http://schemas.openxmlformats.org/officeDocument/2006/relationships/image" Target="../media/image3.png"/><Relationship Id="rId9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8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E56488D1-42F1-4470-8BEB-CE1520015E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7260" y="4366279"/>
            <a:ext cx="997668" cy="888998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6AFECC3B-5CC7-4ED9-8C87-7F735ACAB6BF}"/>
              </a:ext>
            </a:extLst>
          </p:cNvPr>
          <p:cNvSpPr txBox="1"/>
          <p:nvPr/>
        </p:nvSpPr>
        <p:spPr>
          <a:xfrm>
            <a:off x="169002" y="5553362"/>
            <a:ext cx="16141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0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COLEGIO DE ABOGADOS </a:t>
            </a:r>
          </a:p>
          <a:p>
            <a:pPr algn="ctr"/>
            <a:r>
              <a:rPr lang="es-PE" sz="10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DEL CALLAO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0DEFC5B9-2839-410A-9D98-AC410D29C65E}"/>
              </a:ext>
            </a:extLst>
          </p:cNvPr>
          <p:cNvSpPr txBox="1"/>
          <p:nvPr/>
        </p:nvSpPr>
        <p:spPr>
          <a:xfrm>
            <a:off x="572512" y="6128446"/>
            <a:ext cx="8071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0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15-05-2020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4EF443A0-9398-4F44-93F2-FADABD525660}"/>
              </a:ext>
            </a:extLst>
          </p:cNvPr>
          <p:cNvSpPr txBox="1"/>
          <p:nvPr/>
        </p:nvSpPr>
        <p:spPr>
          <a:xfrm>
            <a:off x="3744409" y="2145467"/>
            <a:ext cx="59223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60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LOS BENEFICIOS PENITENCIARIOS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0EFFB4FE-765E-46E5-9FBA-86E327C27AA1}"/>
              </a:ext>
            </a:extLst>
          </p:cNvPr>
          <p:cNvSpPr txBox="1"/>
          <p:nvPr/>
        </p:nvSpPr>
        <p:spPr>
          <a:xfrm>
            <a:off x="9265942" y="5836057"/>
            <a:ext cx="2757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JULIO O. GARCÍA ROMERO</a:t>
            </a:r>
          </a:p>
          <a:p>
            <a:pPr algn="ctr"/>
            <a:r>
              <a:rPr lang="es-PE" sz="15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Fiscal Provincial</a:t>
            </a:r>
          </a:p>
          <a:p>
            <a:pPr algn="ctr"/>
            <a:r>
              <a:rPr lang="es-PE" sz="15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CALLAO</a:t>
            </a:r>
          </a:p>
        </p:txBody>
      </p:sp>
      <p:pic>
        <p:nvPicPr>
          <p:cNvPr id="1026" name="Picture 2" descr="people, person, hammer, Magistrate, Man, tool, law, male, laws, legal Icon">
            <a:extLst>
              <a:ext uri="{FF2B5EF4-FFF2-40B4-BE49-F238E27FC236}">
                <a16:creationId xmlns:a16="http://schemas.microsoft.com/office/drawing/2014/main" id="{0888280F-C512-459E-A3E3-F81A44754A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808" y="2431472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ale, Silhouette, Convict, Criminal Icons, jail, people, Criminals, person, criminal Icon">
            <a:extLst>
              <a:ext uri="{FF2B5EF4-FFF2-40B4-BE49-F238E27FC236}">
                <a16:creationId xmlns:a16="http://schemas.microsoft.com/office/drawing/2014/main" id="{3B36D4D3-9864-4097-BD76-C2982670F7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0192" y="2505363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97528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E56488D1-42F1-4470-8BEB-CE1520015E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260" y="4366279"/>
            <a:ext cx="997668" cy="888998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6AFECC3B-5CC7-4ED9-8C87-7F735ACAB6BF}"/>
              </a:ext>
            </a:extLst>
          </p:cNvPr>
          <p:cNvSpPr txBox="1"/>
          <p:nvPr/>
        </p:nvSpPr>
        <p:spPr>
          <a:xfrm>
            <a:off x="169002" y="5553362"/>
            <a:ext cx="16141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0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COLEGIO DE ABOGADOS </a:t>
            </a:r>
          </a:p>
          <a:p>
            <a:pPr algn="ctr"/>
            <a:r>
              <a:rPr lang="es-PE" sz="10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DEL CALLAO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0DEFC5B9-2839-410A-9D98-AC410D29C65E}"/>
              </a:ext>
            </a:extLst>
          </p:cNvPr>
          <p:cNvSpPr txBox="1"/>
          <p:nvPr/>
        </p:nvSpPr>
        <p:spPr>
          <a:xfrm>
            <a:off x="572512" y="6358150"/>
            <a:ext cx="8071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0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15-05-2020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4EF443A0-9398-4F44-93F2-FADABD525660}"/>
              </a:ext>
            </a:extLst>
          </p:cNvPr>
          <p:cNvSpPr txBox="1"/>
          <p:nvPr/>
        </p:nvSpPr>
        <p:spPr>
          <a:xfrm>
            <a:off x="6104655" y="221905"/>
            <a:ext cx="16680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6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CONVERSIÓN DE PENAS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0EFFB4FE-765E-46E5-9FBA-86E327C27AA1}"/>
              </a:ext>
            </a:extLst>
          </p:cNvPr>
          <p:cNvSpPr txBox="1"/>
          <p:nvPr/>
        </p:nvSpPr>
        <p:spPr>
          <a:xfrm>
            <a:off x="10318338" y="6281206"/>
            <a:ext cx="1715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0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JULIO O. GARCÍA ROMERO</a:t>
            </a:r>
          </a:p>
          <a:p>
            <a:pPr algn="ctr"/>
            <a:r>
              <a:rPr lang="es-PE" sz="10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Fiscal Provincial</a:t>
            </a:r>
          </a:p>
        </p:txBody>
      </p:sp>
      <p:pic>
        <p:nvPicPr>
          <p:cNvPr id="1026" name="Picture 2" descr="people, person, hammer, Magistrate, Man, tool, law, male, laws, legal Icon">
            <a:extLst>
              <a:ext uri="{FF2B5EF4-FFF2-40B4-BE49-F238E27FC236}">
                <a16:creationId xmlns:a16="http://schemas.microsoft.com/office/drawing/2014/main" id="{0888280F-C512-459E-A3E3-F81A44754A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2056" y="255650"/>
            <a:ext cx="517944" cy="517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ale, Silhouette, Convict, Criminal Icons, jail, people, Criminals, person, criminal Icon">
            <a:extLst>
              <a:ext uri="{FF2B5EF4-FFF2-40B4-BE49-F238E27FC236}">
                <a16:creationId xmlns:a16="http://schemas.microsoft.com/office/drawing/2014/main" id="{3B36D4D3-9864-4097-BD76-C2982670F7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7409" y="291704"/>
            <a:ext cx="517944" cy="517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5B4069E1-5B58-4045-A71E-741A72B429F0}"/>
              </a:ext>
            </a:extLst>
          </p:cNvPr>
          <p:cNvSpPr txBox="1"/>
          <p:nvPr/>
        </p:nvSpPr>
        <p:spPr>
          <a:xfrm>
            <a:off x="2861085" y="2195936"/>
            <a:ext cx="395870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30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¿QUÉ ES LA CONVERSIÓN DE PENAS EN EJECUCIÓN?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AF79DD37-C2EB-4467-A139-A753267A0B38}"/>
              </a:ext>
            </a:extLst>
          </p:cNvPr>
          <p:cNvSpPr txBox="1"/>
          <p:nvPr/>
        </p:nvSpPr>
        <p:spPr>
          <a:xfrm>
            <a:off x="3522528" y="3843059"/>
            <a:ext cx="2635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4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Decreto Legislativo N° 1300</a:t>
            </a:r>
          </a:p>
          <a:p>
            <a:pPr algn="ctr"/>
            <a:r>
              <a:rPr lang="es-PE" sz="14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Decreto de Urgencia N° 008-2020</a:t>
            </a: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105BFF0E-FB10-4FB6-8158-3D72E311ED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57935020"/>
              </p:ext>
            </p:extLst>
          </p:nvPr>
        </p:nvGraphicFramePr>
        <p:xfrm>
          <a:off x="7369977" y="2141492"/>
          <a:ext cx="4542536" cy="2969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cxnSp>
        <p:nvCxnSpPr>
          <p:cNvPr id="6" name="Conector recto de flecha 5">
            <a:extLst>
              <a:ext uri="{FF2B5EF4-FFF2-40B4-BE49-F238E27FC236}">
                <a16:creationId xmlns:a16="http://schemas.microsoft.com/office/drawing/2014/main" id="{B5DFFB16-8CE1-4421-8D55-30B38EBC146A}"/>
              </a:ext>
            </a:extLst>
          </p:cNvPr>
          <p:cNvCxnSpPr/>
          <p:nvPr/>
        </p:nvCxnSpPr>
        <p:spPr>
          <a:xfrm>
            <a:off x="9637776" y="4366279"/>
            <a:ext cx="0" cy="251441"/>
          </a:xfrm>
          <a:prstGeom prst="straightConnector1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6313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E56488D1-42F1-4470-8BEB-CE1520015E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260" y="4366279"/>
            <a:ext cx="997668" cy="888998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6AFECC3B-5CC7-4ED9-8C87-7F735ACAB6BF}"/>
              </a:ext>
            </a:extLst>
          </p:cNvPr>
          <p:cNvSpPr txBox="1"/>
          <p:nvPr/>
        </p:nvSpPr>
        <p:spPr>
          <a:xfrm>
            <a:off x="169002" y="5553362"/>
            <a:ext cx="16141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0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COLEGIO DE ABOGADOS </a:t>
            </a:r>
          </a:p>
          <a:p>
            <a:pPr algn="ctr"/>
            <a:r>
              <a:rPr lang="es-PE" sz="10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DEL CALLAO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0DEFC5B9-2839-410A-9D98-AC410D29C65E}"/>
              </a:ext>
            </a:extLst>
          </p:cNvPr>
          <p:cNvSpPr txBox="1"/>
          <p:nvPr/>
        </p:nvSpPr>
        <p:spPr>
          <a:xfrm>
            <a:off x="572512" y="6358150"/>
            <a:ext cx="8071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0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15-05-2020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0EFFB4FE-765E-46E5-9FBA-86E327C27AA1}"/>
              </a:ext>
            </a:extLst>
          </p:cNvPr>
          <p:cNvSpPr txBox="1"/>
          <p:nvPr/>
        </p:nvSpPr>
        <p:spPr>
          <a:xfrm>
            <a:off x="10318338" y="6281206"/>
            <a:ext cx="1715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0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JULIO O. GARCÍA ROMERO</a:t>
            </a:r>
          </a:p>
          <a:p>
            <a:pPr algn="ctr"/>
            <a:r>
              <a:rPr lang="es-PE" sz="10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Fiscal Provincial</a:t>
            </a:r>
          </a:p>
        </p:txBody>
      </p:sp>
      <p:pic>
        <p:nvPicPr>
          <p:cNvPr id="1026" name="Picture 2" descr="people, person, hammer, Magistrate, Man, tool, law, male, laws, legal Icon">
            <a:extLst>
              <a:ext uri="{FF2B5EF4-FFF2-40B4-BE49-F238E27FC236}">
                <a16:creationId xmlns:a16="http://schemas.microsoft.com/office/drawing/2014/main" id="{0888280F-C512-459E-A3E3-F81A44754A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2056" y="255650"/>
            <a:ext cx="517944" cy="517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ale, Silhouette, Convict, Criminal Icons, jail, people, Criminals, person, criminal Icon">
            <a:extLst>
              <a:ext uri="{FF2B5EF4-FFF2-40B4-BE49-F238E27FC236}">
                <a16:creationId xmlns:a16="http://schemas.microsoft.com/office/drawing/2014/main" id="{3B36D4D3-9864-4097-BD76-C2982670F7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7409" y="291704"/>
            <a:ext cx="517944" cy="517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5B4069E1-5B58-4045-A71E-741A72B429F0}"/>
              </a:ext>
            </a:extLst>
          </p:cNvPr>
          <p:cNvSpPr txBox="1"/>
          <p:nvPr/>
        </p:nvSpPr>
        <p:spPr>
          <a:xfrm>
            <a:off x="2861085" y="2689712"/>
            <a:ext cx="39587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30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¿QUÉ CASOS DEBEN PRIORIZARSE?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AF79DD37-C2EB-4467-A139-A753267A0B38}"/>
              </a:ext>
            </a:extLst>
          </p:cNvPr>
          <p:cNvSpPr txBox="1"/>
          <p:nvPr/>
        </p:nvSpPr>
        <p:spPr>
          <a:xfrm>
            <a:off x="3522527" y="3705375"/>
            <a:ext cx="2635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4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Decreto Legislativo N° 1300</a:t>
            </a:r>
          </a:p>
          <a:p>
            <a:pPr algn="ctr"/>
            <a:r>
              <a:rPr lang="es-PE" sz="14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Decreto de Urgencia N° 008-2020</a:t>
            </a:r>
          </a:p>
        </p:txBody>
      </p:sp>
      <p:pic>
        <p:nvPicPr>
          <p:cNvPr id="2050" name="Picture 2" descr="Silhouette, people, Familiar, stroller, Back, Family, persons, baby Icon">
            <a:extLst>
              <a:ext uri="{FF2B5EF4-FFF2-40B4-BE49-F238E27FC236}">
                <a16:creationId xmlns:a16="http://schemas.microsoft.com/office/drawing/2014/main" id="{FE65D5C8-701E-4FAE-BEFE-F8A2CF30B7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7050" y="2869359"/>
            <a:ext cx="1119282" cy="1119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id="{809D02B0-38C0-434A-9467-88269577FAEE}"/>
              </a:ext>
            </a:extLst>
          </p:cNvPr>
          <p:cNvSpPr txBox="1"/>
          <p:nvPr/>
        </p:nvSpPr>
        <p:spPr>
          <a:xfrm>
            <a:off x="9156010" y="3197542"/>
            <a:ext cx="13874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MADRES CON HIJOS</a:t>
            </a:r>
          </a:p>
        </p:txBody>
      </p:sp>
      <p:pic>
        <p:nvPicPr>
          <p:cNvPr id="2052" name="Picture 4" descr="supervisor, grandfather, Glasses, Man, uncle, grand, Boss, retiree, spectacles, father, Business, retired, chief, old Icon">
            <a:extLst>
              <a:ext uri="{FF2B5EF4-FFF2-40B4-BE49-F238E27FC236}">
                <a16:creationId xmlns:a16="http://schemas.microsoft.com/office/drawing/2014/main" id="{EC834D0D-81AA-4AC3-9662-79E3711484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9248" y="1273403"/>
            <a:ext cx="1178120" cy="1178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CuadroTexto 17">
            <a:extLst>
              <a:ext uri="{FF2B5EF4-FFF2-40B4-BE49-F238E27FC236}">
                <a16:creationId xmlns:a16="http://schemas.microsoft.com/office/drawing/2014/main" id="{D14D88E6-146F-4BF1-952A-5B310E69BCFA}"/>
              </a:ext>
            </a:extLst>
          </p:cNvPr>
          <p:cNvSpPr txBox="1"/>
          <p:nvPr/>
        </p:nvSpPr>
        <p:spPr>
          <a:xfrm>
            <a:off x="9067424" y="1655711"/>
            <a:ext cx="13874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MAYORES DE 65 AÑOS</a:t>
            </a:r>
          </a:p>
        </p:txBody>
      </p:sp>
      <p:pic>
        <p:nvPicPr>
          <p:cNvPr id="2054" name="Picture 6" descr="Child, people, baby, Uterus, Women, pregnant, Maternity, Humanpictos, woman, mother Icon">
            <a:extLst>
              <a:ext uri="{FF2B5EF4-FFF2-40B4-BE49-F238E27FC236}">
                <a16:creationId xmlns:a16="http://schemas.microsoft.com/office/drawing/2014/main" id="{FCD37288-B0DD-48D3-8914-A6C2066FBE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9248" y="4406477"/>
            <a:ext cx="1294885" cy="1294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CuadroTexto 19">
            <a:extLst>
              <a:ext uri="{FF2B5EF4-FFF2-40B4-BE49-F238E27FC236}">
                <a16:creationId xmlns:a16="http://schemas.microsoft.com/office/drawing/2014/main" id="{450D063A-4508-467A-8951-9F5506A943B9}"/>
              </a:ext>
            </a:extLst>
          </p:cNvPr>
          <p:cNvSpPr txBox="1"/>
          <p:nvPr/>
        </p:nvSpPr>
        <p:spPr>
          <a:xfrm>
            <a:off x="9220019" y="4739373"/>
            <a:ext cx="13874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MUJERES GESTANTES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A4A2F33F-D745-4731-AC71-6A2A7A15E817}"/>
              </a:ext>
            </a:extLst>
          </p:cNvPr>
          <p:cNvSpPr txBox="1"/>
          <p:nvPr/>
        </p:nvSpPr>
        <p:spPr>
          <a:xfrm>
            <a:off x="6433000" y="291704"/>
            <a:ext cx="16680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6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CONVERSIÓN DE PENAS</a:t>
            </a:r>
          </a:p>
        </p:txBody>
      </p:sp>
    </p:spTree>
    <p:extLst>
      <p:ext uri="{BB962C8B-B14F-4D97-AF65-F5344CB8AC3E}">
        <p14:creationId xmlns:p14="http://schemas.microsoft.com/office/powerpoint/2010/main" val="39212353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E56488D1-42F1-4470-8BEB-CE1520015E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260" y="4366279"/>
            <a:ext cx="997668" cy="888998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6AFECC3B-5CC7-4ED9-8C87-7F735ACAB6BF}"/>
              </a:ext>
            </a:extLst>
          </p:cNvPr>
          <p:cNvSpPr txBox="1"/>
          <p:nvPr/>
        </p:nvSpPr>
        <p:spPr>
          <a:xfrm>
            <a:off x="169002" y="5553362"/>
            <a:ext cx="16141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0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COLEGIO DE ABOGADOS </a:t>
            </a:r>
          </a:p>
          <a:p>
            <a:pPr algn="ctr"/>
            <a:r>
              <a:rPr lang="es-PE" sz="10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DEL CALLAO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0DEFC5B9-2839-410A-9D98-AC410D29C65E}"/>
              </a:ext>
            </a:extLst>
          </p:cNvPr>
          <p:cNvSpPr txBox="1"/>
          <p:nvPr/>
        </p:nvSpPr>
        <p:spPr>
          <a:xfrm>
            <a:off x="572512" y="6358150"/>
            <a:ext cx="8071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0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15-05-2020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0EFFB4FE-765E-46E5-9FBA-86E327C27AA1}"/>
              </a:ext>
            </a:extLst>
          </p:cNvPr>
          <p:cNvSpPr txBox="1"/>
          <p:nvPr/>
        </p:nvSpPr>
        <p:spPr>
          <a:xfrm>
            <a:off x="10318338" y="6281206"/>
            <a:ext cx="1715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0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JULIO O. GARCÍA ROMERO</a:t>
            </a:r>
          </a:p>
          <a:p>
            <a:pPr algn="ctr"/>
            <a:r>
              <a:rPr lang="es-PE" sz="10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Fiscal Provincial</a:t>
            </a:r>
          </a:p>
        </p:txBody>
      </p:sp>
      <p:pic>
        <p:nvPicPr>
          <p:cNvPr id="1026" name="Picture 2" descr="people, person, hammer, Magistrate, Man, tool, law, male, laws, legal Icon">
            <a:extLst>
              <a:ext uri="{FF2B5EF4-FFF2-40B4-BE49-F238E27FC236}">
                <a16:creationId xmlns:a16="http://schemas.microsoft.com/office/drawing/2014/main" id="{0888280F-C512-459E-A3E3-F81A44754A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2056" y="255650"/>
            <a:ext cx="517944" cy="517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ale, Silhouette, Convict, Criminal Icons, jail, people, Criminals, person, criminal Icon">
            <a:extLst>
              <a:ext uri="{FF2B5EF4-FFF2-40B4-BE49-F238E27FC236}">
                <a16:creationId xmlns:a16="http://schemas.microsoft.com/office/drawing/2014/main" id="{3B36D4D3-9864-4097-BD76-C2982670F7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7409" y="291704"/>
            <a:ext cx="517944" cy="517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5B4069E1-5B58-4045-A71E-741A72B429F0}"/>
              </a:ext>
            </a:extLst>
          </p:cNvPr>
          <p:cNvSpPr txBox="1"/>
          <p:nvPr/>
        </p:nvSpPr>
        <p:spPr>
          <a:xfrm>
            <a:off x="3079721" y="2644793"/>
            <a:ext cx="35214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30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¿EN QUE CASOS NO PROCEDE?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AF79DD37-C2EB-4467-A139-A753267A0B38}"/>
              </a:ext>
            </a:extLst>
          </p:cNvPr>
          <p:cNvSpPr txBox="1"/>
          <p:nvPr/>
        </p:nvSpPr>
        <p:spPr>
          <a:xfrm>
            <a:off x="3522527" y="3705375"/>
            <a:ext cx="2635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4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Decreto Legislativo N° 1300</a:t>
            </a:r>
          </a:p>
          <a:p>
            <a:pPr algn="ctr"/>
            <a:r>
              <a:rPr lang="es-PE" sz="14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Decreto de Urgencia N° 008-2020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00790D19-F6DC-40CD-BE83-880E91B2490E}"/>
              </a:ext>
            </a:extLst>
          </p:cNvPr>
          <p:cNvSpPr txBox="1"/>
          <p:nvPr/>
        </p:nvSpPr>
        <p:spPr>
          <a:xfrm>
            <a:off x="5767098" y="291704"/>
            <a:ext cx="16680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6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CONVERSIÓN DE PENAS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5C963476-60AD-4663-A037-E8222DE5A540}"/>
              </a:ext>
            </a:extLst>
          </p:cNvPr>
          <p:cNvSpPr txBox="1"/>
          <p:nvPr/>
        </p:nvSpPr>
        <p:spPr>
          <a:xfrm>
            <a:off x="7177177" y="1535550"/>
            <a:ext cx="440321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</a:rPr>
              <a:t>Condenados por delitos tipificados en los artículos del Código Penal:</a:t>
            </a:r>
          </a:p>
          <a:p>
            <a:pPr algn="ctr"/>
            <a:r>
              <a:rPr lang="es-MX" sz="1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</a:rPr>
              <a:t>107, 108, 108-A, 108-B, 108-C, 108-D, 121-A, 121-B, 152, 153, 153-A, 170 al 174,176-A,177, 189, 195, 200, 279, 279-A, 279-B, 279-F, 296 al 297, 307, 317, 317-A, 319, 320, 321, 325 al 333, 382, 383, 384, 387, 389, 393, 393-A, 394, 395, 396, 397, 397-A, 398, 399, 400, 401 </a:t>
            </a:r>
          </a:p>
          <a:p>
            <a:pPr algn="ctr"/>
            <a:endParaRPr lang="es-MX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badi" panose="020B0604020104020204" pitchFamily="34" charset="0"/>
            </a:endParaRPr>
          </a:p>
          <a:p>
            <a:pPr algn="ctr"/>
            <a:r>
              <a:rPr lang="es-MX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</a:rPr>
              <a:t>Condenados por delitos tipificados en el </a:t>
            </a:r>
          </a:p>
          <a:p>
            <a:pPr algn="ctr"/>
            <a:r>
              <a:rPr lang="es-MX" sz="1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</a:rPr>
              <a:t>Decreto Ley </a:t>
            </a:r>
            <a:r>
              <a:rPr lang="es-MX" sz="1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</a:rPr>
              <a:t>Nº</a:t>
            </a:r>
            <a:r>
              <a:rPr lang="es-MX" sz="1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</a:rPr>
              <a:t> 25475 (terrorismo) </a:t>
            </a:r>
          </a:p>
          <a:p>
            <a:pPr algn="ctr"/>
            <a:endParaRPr lang="es-MX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badi" panose="020B0604020104020204" pitchFamily="34" charset="0"/>
            </a:endParaRPr>
          </a:p>
          <a:p>
            <a:pPr algn="ctr"/>
            <a:r>
              <a:rPr lang="es-MX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</a:rPr>
              <a:t>Condenados por delitos de organización criminal </a:t>
            </a:r>
          </a:p>
          <a:p>
            <a:pPr algn="ctr"/>
            <a:r>
              <a:rPr lang="es-MX" sz="1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</a:rPr>
              <a:t>Ley </a:t>
            </a:r>
            <a:r>
              <a:rPr lang="es-MX" sz="1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</a:rPr>
              <a:t>Nº</a:t>
            </a:r>
            <a:r>
              <a:rPr lang="es-MX" sz="1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</a:rPr>
              <a:t> 30077.</a:t>
            </a:r>
          </a:p>
          <a:p>
            <a:pPr algn="ctr"/>
            <a:endParaRPr lang="es-MX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badi" panose="020B0604020104020204" pitchFamily="34" charset="0"/>
            </a:endParaRPr>
          </a:p>
          <a:p>
            <a:pPr algn="ctr"/>
            <a:r>
              <a:rPr lang="es-MX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</a:rPr>
              <a:t>Condenados como </a:t>
            </a:r>
          </a:p>
          <a:p>
            <a:pPr algn="ctr"/>
            <a:r>
              <a:rPr lang="es-MX" sz="1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</a:rPr>
              <a:t>reincidentes o habituales</a:t>
            </a:r>
          </a:p>
          <a:p>
            <a:pPr algn="ctr"/>
            <a:endParaRPr lang="es-MX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badi" panose="020B0604020104020204" pitchFamily="34" charset="0"/>
            </a:endParaRPr>
          </a:p>
          <a:p>
            <a:pPr algn="ctr"/>
            <a:r>
              <a:rPr lang="es-MX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</a:rPr>
              <a:t>Condenados con revocatoria </a:t>
            </a:r>
          </a:p>
          <a:p>
            <a:pPr algn="ctr"/>
            <a:r>
              <a:rPr lang="es-MX" sz="1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</a:rPr>
              <a:t>de pena alternativa a la privativa de libertad, beneficio penitenciario, reserva de fallo condenatorio o suspensión de la ejecución de la pena privativa de libertad</a:t>
            </a:r>
            <a:endParaRPr lang="es-MX" sz="12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95395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E56488D1-42F1-4470-8BEB-CE1520015E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260" y="4366279"/>
            <a:ext cx="997668" cy="888998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6AFECC3B-5CC7-4ED9-8C87-7F735ACAB6BF}"/>
              </a:ext>
            </a:extLst>
          </p:cNvPr>
          <p:cNvSpPr txBox="1"/>
          <p:nvPr/>
        </p:nvSpPr>
        <p:spPr>
          <a:xfrm>
            <a:off x="169002" y="5553362"/>
            <a:ext cx="16141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0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COLEGIO DE ABOGADOS </a:t>
            </a:r>
          </a:p>
          <a:p>
            <a:pPr algn="ctr"/>
            <a:r>
              <a:rPr lang="es-PE" sz="10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DEL CALLAO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0DEFC5B9-2839-410A-9D98-AC410D29C65E}"/>
              </a:ext>
            </a:extLst>
          </p:cNvPr>
          <p:cNvSpPr txBox="1"/>
          <p:nvPr/>
        </p:nvSpPr>
        <p:spPr>
          <a:xfrm>
            <a:off x="572512" y="6358150"/>
            <a:ext cx="8071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0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15-05-2020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0EFFB4FE-765E-46E5-9FBA-86E327C27AA1}"/>
              </a:ext>
            </a:extLst>
          </p:cNvPr>
          <p:cNvSpPr txBox="1"/>
          <p:nvPr/>
        </p:nvSpPr>
        <p:spPr>
          <a:xfrm>
            <a:off x="10318338" y="6281206"/>
            <a:ext cx="1715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0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JULIO O. GARCÍA ROMERO</a:t>
            </a:r>
          </a:p>
          <a:p>
            <a:pPr algn="ctr"/>
            <a:r>
              <a:rPr lang="es-PE" sz="10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Fiscal Provincial</a:t>
            </a:r>
          </a:p>
        </p:txBody>
      </p:sp>
      <p:pic>
        <p:nvPicPr>
          <p:cNvPr id="1026" name="Picture 2" descr="people, person, hammer, Magistrate, Man, tool, law, male, laws, legal Icon">
            <a:extLst>
              <a:ext uri="{FF2B5EF4-FFF2-40B4-BE49-F238E27FC236}">
                <a16:creationId xmlns:a16="http://schemas.microsoft.com/office/drawing/2014/main" id="{0888280F-C512-459E-A3E3-F81A44754A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2056" y="255650"/>
            <a:ext cx="517944" cy="517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ale, Silhouette, Convict, Criminal Icons, jail, people, Criminals, person, criminal Icon">
            <a:extLst>
              <a:ext uri="{FF2B5EF4-FFF2-40B4-BE49-F238E27FC236}">
                <a16:creationId xmlns:a16="http://schemas.microsoft.com/office/drawing/2014/main" id="{3B36D4D3-9864-4097-BD76-C2982670F7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7409" y="291704"/>
            <a:ext cx="517944" cy="517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5B4069E1-5B58-4045-A71E-741A72B429F0}"/>
              </a:ext>
            </a:extLst>
          </p:cNvPr>
          <p:cNvSpPr txBox="1"/>
          <p:nvPr/>
        </p:nvSpPr>
        <p:spPr>
          <a:xfrm>
            <a:off x="4840433" y="1057090"/>
            <a:ext cx="352142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30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¿CÓMO SE DECIDE LA CONVERSIÓN DE PENAS?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AF79DD37-C2EB-4467-A139-A753267A0B38}"/>
              </a:ext>
            </a:extLst>
          </p:cNvPr>
          <p:cNvSpPr txBox="1"/>
          <p:nvPr/>
        </p:nvSpPr>
        <p:spPr>
          <a:xfrm>
            <a:off x="8229363" y="1408523"/>
            <a:ext cx="2635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4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Decreto Legislativo N° 1300</a:t>
            </a:r>
          </a:p>
          <a:p>
            <a:pPr algn="ctr"/>
            <a:r>
              <a:rPr lang="es-PE" sz="14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Decreto de Urgencia N° 008-2020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00790D19-F6DC-40CD-BE83-880E91B2490E}"/>
              </a:ext>
            </a:extLst>
          </p:cNvPr>
          <p:cNvSpPr txBox="1"/>
          <p:nvPr/>
        </p:nvSpPr>
        <p:spPr>
          <a:xfrm>
            <a:off x="5767098" y="291704"/>
            <a:ext cx="16680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6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CONVERSIÓN DE PENAS</a:t>
            </a:r>
          </a:p>
        </p:txBody>
      </p:sp>
      <p:pic>
        <p:nvPicPr>
          <p:cNvPr id="14" name="Picture 4" descr="school, Notebook, School Materials, education Icon">
            <a:extLst>
              <a:ext uri="{FF2B5EF4-FFF2-40B4-BE49-F238E27FC236}">
                <a16:creationId xmlns:a16="http://schemas.microsoft.com/office/drawing/2014/main" id="{AB6CBC3C-4D60-4E47-AC7B-3B80C64AB1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0395" y="2937262"/>
            <a:ext cx="1523367" cy="1523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" descr="speech, Bubble, Class, Presentation, education, Balloon, Audience Icon">
            <a:extLst>
              <a:ext uri="{FF2B5EF4-FFF2-40B4-BE49-F238E27FC236}">
                <a16:creationId xmlns:a16="http://schemas.microsoft.com/office/drawing/2014/main" id="{8E4DC4DA-1D4F-4C35-BAA6-35FBF6C860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3385" y="3014115"/>
            <a:ext cx="1369660" cy="1369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 descr="document, Copies, File, Archive, Archives, interface, Word Document Icon">
            <a:extLst>
              <a:ext uri="{FF2B5EF4-FFF2-40B4-BE49-F238E27FC236}">
                <a16:creationId xmlns:a16="http://schemas.microsoft.com/office/drawing/2014/main" id="{3956E99D-9845-4968-A0D3-2BAC014605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6820" y="3053837"/>
            <a:ext cx="1369660" cy="1369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0" descr="law, judge, people, Balance, trial, Man, scale Icon">
            <a:extLst>
              <a:ext uri="{FF2B5EF4-FFF2-40B4-BE49-F238E27FC236}">
                <a16:creationId xmlns:a16="http://schemas.microsoft.com/office/drawing/2014/main" id="{751671DC-584B-47D1-8D86-FBF28E950A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8691" y="2937262"/>
            <a:ext cx="1523367" cy="1523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CuadroTexto 19">
            <a:extLst>
              <a:ext uri="{FF2B5EF4-FFF2-40B4-BE49-F238E27FC236}">
                <a16:creationId xmlns:a16="http://schemas.microsoft.com/office/drawing/2014/main" id="{6C6A74A1-6DD3-4A16-B0F7-E106765A9C14}"/>
              </a:ext>
            </a:extLst>
          </p:cNvPr>
          <p:cNvSpPr txBox="1"/>
          <p:nvPr/>
        </p:nvSpPr>
        <p:spPr>
          <a:xfrm>
            <a:off x="2674266" y="4622296"/>
            <a:ext cx="16594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5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EXPEDIENTE DE CONVERSIÓN</a:t>
            </a:r>
          </a:p>
        </p:txBody>
      </p:sp>
      <p:pic>
        <p:nvPicPr>
          <p:cNvPr id="22" name="Imagen 21">
            <a:extLst>
              <a:ext uri="{FF2B5EF4-FFF2-40B4-BE49-F238E27FC236}">
                <a16:creationId xmlns:a16="http://schemas.microsoft.com/office/drawing/2014/main" id="{2A79C308-B566-47A8-ACB1-B1CA254EBCF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327249" y="4473745"/>
            <a:ext cx="1169617" cy="701770"/>
          </a:xfrm>
          <a:prstGeom prst="rect">
            <a:avLst/>
          </a:prstGeom>
        </p:spPr>
      </p:pic>
      <p:sp>
        <p:nvSpPr>
          <p:cNvPr id="23" name="CuadroTexto 22">
            <a:extLst>
              <a:ext uri="{FF2B5EF4-FFF2-40B4-BE49-F238E27FC236}">
                <a16:creationId xmlns:a16="http://schemas.microsoft.com/office/drawing/2014/main" id="{FA493ED8-D34F-48D0-9D1A-FC22E7917AB3}"/>
              </a:ext>
            </a:extLst>
          </p:cNvPr>
          <p:cNvSpPr txBox="1"/>
          <p:nvPr/>
        </p:nvSpPr>
        <p:spPr>
          <a:xfrm>
            <a:off x="5163509" y="4539685"/>
            <a:ext cx="138742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ADMISIÓN A TRÁMITE</a:t>
            </a:r>
          </a:p>
        </p:txBody>
      </p:sp>
      <p:pic>
        <p:nvPicPr>
          <p:cNvPr id="24" name="Imagen 23">
            <a:extLst>
              <a:ext uri="{FF2B5EF4-FFF2-40B4-BE49-F238E27FC236}">
                <a16:creationId xmlns:a16="http://schemas.microsoft.com/office/drawing/2014/main" id="{625D7FBD-FD03-4F63-8A63-02EC02207FDD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3791" t="11091" r="6538" b="17694"/>
          <a:stretch/>
        </p:blipFill>
        <p:spPr>
          <a:xfrm>
            <a:off x="8830264" y="4643517"/>
            <a:ext cx="474250" cy="378326"/>
          </a:xfrm>
          <a:prstGeom prst="rect">
            <a:avLst/>
          </a:prstGeom>
        </p:spPr>
      </p:pic>
      <p:pic>
        <p:nvPicPr>
          <p:cNvPr id="25" name="Imagen 24">
            <a:extLst>
              <a:ext uri="{FF2B5EF4-FFF2-40B4-BE49-F238E27FC236}">
                <a16:creationId xmlns:a16="http://schemas.microsoft.com/office/drawing/2014/main" id="{F4755E81-EBF9-4443-B6CF-CFDBFEA563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3035" y="4616422"/>
            <a:ext cx="388475" cy="388475"/>
          </a:xfrm>
          <a:prstGeom prst="rect">
            <a:avLst/>
          </a:prstGeom>
        </p:spPr>
      </p:pic>
      <p:sp>
        <p:nvSpPr>
          <p:cNvPr id="26" name="CuadroTexto 25">
            <a:extLst>
              <a:ext uri="{FF2B5EF4-FFF2-40B4-BE49-F238E27FC236}">
                <a16:creationId xmlns:a16="http://schemas.microsoft.com/office/drawing/2014/main" id="{47593028-7320-4EB0-9B6D-9E719884781F}"/>
              </a:ext>
            </a:extLst>
          </p:cNvPr>
          <p:cNvSpPr txBox="1"/>
          <p:nvPr/>
        </p:nvSpPr>
        <p:spPr>
          <a:xfrm>
            <a:off x="7798567" y="4641882"/>
            <a:ext cx="112048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AUDIENCIA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88908827-9C03-466C-84ED-1CB89A6A0DFA}"/>
              </a:ext>
            </a:extLst>
          </p:cNvPr>
          <p:cNvSpPr txBox="1"/>
          <p:nvPr/>
        </p:nvSpPr>
        <p:spPr>
          <a:xfrm>
            <a:off x="10511056" y="4655101"/>
            <a:ext cx="138742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5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RESOLUCIÓN</a:t>
            </a:r>
          </a:p>
        </p:txBody>
      </p:sp>
    </p:spTree>
    <p:extLst>
      <p:ext uri="{BB962C8B-B14F-4D97-AF65-F5344CB8AC3E}">
        <p14:creationId xmlns:p14="http://schemas.microsoft.com/office/powerpoint/2010/main" val="29702400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E56488D1-42F1-4470-8BEB-CE1520015E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260" y="4366279"/>
            <a:ext cx="997668" cy="888998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6AFECC3B-5CC7-4ED9-8C87-7F735ACAB6BF}"/>
              </a:ext>
            </a:extLst>
          </p:cNvPr>
          <p:cNvSpPr txBox="1"/>
          <p:nvPr/>
        </p:nvSpPr>
        <p:spPr>
          <a:xfrm>
            <a:off x="169002" y="5553362"/>
            <a:ext cx="16141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0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COLEGIO DE ABOGADOS </a:t>
            </a:r>
          </a:p>
          <a:p>
            <a:pPr algn="ctr"/>
            <a:r>
              <a:rPr lang="es-PE" sz="10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DEL CALLAO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0DEFC5B9-2839-410A-9D98-AC410D29C65E}"/>
              </a:ext>
            </a:extLst>
          </p:cNvPr>
          <p:cNvSpPr txBox="1"/>
          <p:nvPr/>
        </p:nvSpPr>
        <p:spPr>
          <a:xfrm>
            <a:off x="572512" y="6358150"/>
            <a:ext cx="8071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0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15-05-2020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0EFFB4FE-765E-46E5-9FBA-86E327C27AA1}"/>
              </a:ext>
            </a:extLst>
          </p:cNvPr>
          <p:cNvSpPr txBox="1"/>
          <p:nvPr/>
        </p:nvSpPr>
        <p:spPr>
          <a:xfrm>
            <a:off x="10318338" y="6281206"/>
            <a:ext cx="1715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0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JULIO O. GARCÍA ROMERO</a:t>
            </a:r>
          </a:p>
          <a:p>
            <a:pPr algn="ctr"/>
            <a:r>
              <a:rPr lang="es-PE" sz="10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Fiscal Provincial</a:t>
            </a:r>
          </a:p>
        </p:txBody>
      </p:sp>
      <p:pic>
        <p:nvPicPr>
          <p:cNvPr id="1026" name="Picture 2" descr="people, person, hammer, Magistrate, Man, tool, law, male, laws, legal Icon">
            <a:extLst>
              <a:ext uri="{FF2B5EF4-FFF2-40B4-BE49-F238E27FC236}">
                <a16:creationId xmlns:a16="http://schemas.microsoft.com/office/drawing/2014/main" id="{0888280F-C512-459E-A3E3-F81A44754A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2056" y="255650"/>
            <a:ext cx="517944" cy="517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ale, Silhouette, Convict, Criminal Icons, jail, people, Criminals, person, criminal Icon">
            <a:extLst>
              <a:ext uri="{FF2B5EF4-FFF2-40B4-BE49-F238E27FC236}">
                <a16:creationId xmlns:a16="http://schemas.microsoft.com/office/drawing/2014/main" id="{3B36D4D3-9864-4097-BD76-C2982670F7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7409" y="291704"/>
            <a:ext cx="517944" cy="517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CuadroTexto 16">
            <a:extLst>
              <a:ext uri="{FF2B5EF4-FFF2-40B4-BE49-F238E27FC236}">
                <a16:creationId xmlns:a16="http://schemas.microsoft.com/office/drawing/2014/main" id="{00790D19-F6DC-40CD-BE83-880E91B2490E}"/>
              </a:ext>
            </a:extLst>
          </p:cNvPr>
          <p:cNvSpPr txBox="1"/>
          <p:nvPr/>
        </p:nvSpPr>
        <p:spPr>
          <a:xfrm>
            <a:off x="5767098" y="291704"/>
            <a:ext cx="16680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6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CONVERSIÓN DE PENAS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C42DD8CF-8C26-4DD7-8F43-A1204DF5288D}"/>
              </a:ext>
            </a:extLst>
          </p:cNvPr>
          <p:cNvSpPr txBox="1"/>
          <p:nvPr/>
        </p:nvSpPr>
        <p:spPr>
          <a:xfrm>
            <a:off x="5438873" y="3152001"/>
            <a:ext cx="352142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30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MUCHAS GRACIAS</a:t>
            </a:r>
          </a:p>
        </p:txBody>
      </p:sp>
    </p:spTree>
    <p:extLst>
      <p:ext uri="{BB962C8B-B14F-4D97-AF65-F5344CB8AC3E}">
        <p14:creationId xmlns:p14="http://schemas.microsoft.com/office/powerpoint/2010/main" val="1472718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8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E56488D1-42F1-4470-8BEB-CE1520015E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7260" y="4366279"/>
            <a:ext cx="997668" cy="888998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6AFECC3B-5CC7-4ED9-8C87-7F735ACAB6BF}"/>
              </a:ext>
            </a:extLst>
          </p:cNvPr>
          <p:cNvSpPr txBox="1"/>
          <p:nvPr/>
        </p:nvSpPr>
        <p:spPr>
          <a:xfrm>
            <a:off x="169002" y="5553362"/>
            <a:ext cx="16141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0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COLEGIO DE ABOGADOS </a:t>
            </a:r>
          </a:p>
          <a:p>
            <a:pPr algn="ctr"/>
            <a:r>
              <a:rPr lang="es-PE" sz="10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DEL CALLAO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0DEFC5B9-2839-410A-9D98-AC410D29C65E}"/>
              </a:ext>
            </a:extLst>
          </p:cNvPr>
          <p:cNvSpPr txBox="1"/>
          <p:nvPr/>
        </p:nvSpPr>
        <p:spPr>
          <a:xfrm>
            <a:off x="572512" y="6358150"/>
            <a:ext cx="8071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0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15-05-2020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4EF443A0-9398-4F44-93F2-FADABD525660}"/>
              </a:ext>
            </a:extLst>
          </p:cNvPr>
          <p:cNvSpPr txBox="1"/>
          <p:nvPr/>
        </p:nvSpPr>
        <p:spPr>
          <a:xfrm>
            <a:off x="6104655" y="221905"/>
            <a:ext cx="16680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6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LOS BENEFICIOS PENITENCIARIOS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0EFFB4FE-765E-46E5-9FBA-86E327C27AA1}"/>
              </a:ext>
            </a:extLst>
          </p:cNvPr>
          <p:cNvSpPr txBox="1"/>
          <p:nvPr/>
        </p:nvSpPr>
        <p:spPr>
          <a:xfrm>
            <a:off x="10318338" y="6281206"/>
            <a:ext cx="1715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0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JULIO O. GARCÍA ROMERO</a:t>
            </a:r>
          </a:p>
          <a:p>
            <a:pPr algn="ctr"/>
            <a:r>
              <a:rPr lang="es-PE" sz="10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Fiscal Provincial</a:t>
            </a:r>
          </a:p>
        </p:txBody>
      </p:sp>
      <p:pic>
        <p:nvPicPr>
          <p:cNvPr id="1026" name="Picture 2" descr="people, person, hammer, Magistrate, Man, tool, law, male, laws, legal Icon">
            <a:extLst>
              <a:ext uri="{FF2B5EF4-FFF2-40B4-BE49-F238E27FC236}">
                <a16:creationId xmlns:a16="http://schemas.microsoft.com/office/drawing/2014/main" id="{0888280F-C512-459E-A3E3-F81A44754A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2056" y="255650"/>
            <a:ext cx="517944" cy="517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ale, Silhouette, Convict, Criminal Icons, jail, people, Criminals, person, criminal Icon">
            <a:extLst>
              <a:ext uri="{FF2B5EF4-FFF2-40B4-BE49-F238E27FC236}">
                <a16:creationId xmlns:a16="http://schemas.microsoft.com/office/drawing/2014/main" id="{3B36D4D3-9864-4097-BD76-C2982670F7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7409" y="291704"/>
            <a:ext cx="517944" cy="517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security, criminal, Imprisoned, Jailhouse, Prison, jail Icon">
            <a:extLst>
              <a:ext uri="{FF2B5EF4-FFF2-40B4-BE49-F238E27FC236}">
                <a16:creationId xmlns:a16="http://schemas.microsoft.com/office/drawing/2014/main" id="{A7377D29-FD5D-43D4-BEF8-2C5B6A4186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3851" y="2102414"/>
            <a:ext cx="1612530" cy="1612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5B4069E1-5B58-4045-A71E-741A72B429F0}"/>
              </a:ext>
            </a:extLst>
          </p:cNvPr>
          <p:cNvSpPr txBox="1"/>
          <p:nvPr/>
        </p:nvSpPr>
        <p:spPr>
          <a:xfrm>
            <a:off x="4305719" y="1391305"/>
            <a:ext cx="526596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35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FUNCIONES DE LA PENA</a:t>
            </a:r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01D8C663-3ACA-4E7D-A22D-3769BA4FAF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0766039"/>
              </p:ext>
            </p:extLst>
          </p:nvPr>
        </p:nvGraphicFramePr>
        <p:xfrm>
          <a:off x="4305719" y="2266005"/>
          <a:ext cx="5265969" cy="3487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14" name="CuadroTexto 13">
            <a:extLst>
              <a:ext uri="{FF2B5EF4-FFF2-40B4-BE49-F238E27FC236}">
                <a16:creationId xmlns:a16="http://schemas.microsoft.com/office/drawing/2014/main" id="{A116D57C-5629-4D78-9DAE-4091E4A7406B}"/>
              </a:ext>
            </a:extLst>
          </p:cNvPr>
          <p:cNvSpPr txBox="1"/>
          <p:nvPr/>
        </p:nvSpPr>
        <p:spPr>
          <a:xfrm>
            <a:off x="9553919" y="3594691"/>
            <a:ext cx="23123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2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ART. 139, INC. 22 CONSTITUCIÓN</a:t>
            </a:r>
          </a:p>
          <a:p>
            <a:pPr algn="ctr"/>
            <a:r>
              <a:rPr lang="es-PE" sz="12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ART. IX T.P. CÓDIGO PENAL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60ECD46B-6331-4673-953A-EA5C5467816C}"/>
              </a:ext>
            </a:extLst>
          </p:cNvPr>
          <p:cNvSpPr txBox="1"/>
          <p:nvPr/>
        </p:nvSpPr>
        <p:spPr>
          <a:xfrm>
            <a:off x="9740584" y="4178235"/>
            <a:ext cx="1974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LA PENA TIENE FUNCIÓN PREVENTIVA, PROTECTORA Y RESOCIALIZADORA.</a:t>
            </a:r>
            <a:endParaRPr lang="es-PE" sz="1200" b="1" dirty="0">
              <a:solidFill>
                <a:srgbClr val="546E2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2D627287-83F3-4A1B-B467-E0F1E937921B}"/>
              </a:ext>
            </a:extLst>
          </p:cNvPr>
          <p:cNvSpPr txBox="1"/>
          <p:nvPr/>
        </p:nvSpPr>
        <p:spPr>
          <a:xfrm>
            <a:off x="4894436" y="5697778"/>
            <a:ext cx="171518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2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ART. II T.P. </a:t>
            </a:r>
          </a:p>
          <a:p>
            <a:pPr algn="ctr"/>
            <a:r>
              <a:rPr lang="es-PE" sz="11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CÓDIGO DE EJECUCIÓN PENALPENAL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F0512D66-1609-4D0C-8E57-27FF747DD6B0}"/>
              </a:ext>
            </a:extLst>
          </p:cNvPr>
          <p:cNvSpPr txBox="1"/>
          <p:nvPr/>
        </p:nvSpPr>
        <p:spPr>
          <a:xfrm>
            <a:off x="7087733" y="5716209"/>
            <a:ext cx="22492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LA EJECUCIÓN PENAL TIENE POR OBJETO LA REEDUCACIÓN, REHABILITACIÓN Y REINCORPORACIÓN DEL PENADO A LA SOCIEDAD..</a:t>
            </a:r>
            <a:endParaRPr lang="es-PE" sz="9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856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8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E56488D1-42F1-4470-8BEB-CE1520015E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7260" y="4366279"/>
            <a:ext cx="997668" cy="888998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6AFECC3B-5CC7-4ED9-8C87-7F735ACAB6BF}"/>
              </a:ext>
            </a:extLst>
          </p:cNvPr>
          <p:cNvSpPr txBox="1"/>
          <p:nvPr/>
        </p:nvSpPr>
        <p:spPr>
          <a:xfrm>
            <a:off x="169002" y="5553362"/>
            <a:ext cx="16141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0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COLEGIO DE ABOGADOS </a:t>
            </a:r>
          </a:p>
          <a:p>
            <a:pPr algn="ctr"/>
            <a:r>
              <a:rPr lang="es-PE" sz="10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DEL CALLAO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0DEFC5B9-2839-410A-9D98-AC410D29C65E}"/>
              </a:ext>
            </a:extLst>
          </p:cNvPr>
          <p:cNvSpPr txBox="1"/>
          <p:nvPr/>
        </p:nvSpPr>
        <p:spPr>
          <a:xfrm>
            <a:off x="572512" y="6358150"/>
            <a:ext cx="8071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0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15-05-2020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4EF443A0-9398-4F44-93F2-FADABD525660}"/>
              </a:ext>
            </a:extLst>
          </p:cNvPr>
          <p:cNvSpPr txBox="1"/>
          <p:nvPr/>
        </p:nvSpPr>
        <p:spPr>
          <a:xfrm>
            <a:off x="6104655" y="221905"/>
            <a:ext cx="16680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6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LOS BENEFICIOS PENITENCIARIOS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0EFFB4FE-765E-46E5-9FBA-86E327C27AA1}"/>
              </a:ext>
            </a:extLst>
          </p:cNvPr>
          <p:cNvSpPr txBox="1"/>
          <p:nvPr/>
        </p:nvSpPr>
        <p:spPr>
          <a:xfrm>
            <a:off x="10318338" y="6281206"/>
            <a:ext cx="1715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0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JULIO O. GARCÍA ROMERO</a:t>
            </a:r>
          </a:p>
          <a:p>
            <a:pPr algn="ctr"/>
            <a:r>
              <a:rPr lang="es-PE" sz="10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Fiscal Provincial</a:t>
            </a:r>
          </a:p>
        </p:txBody>
      </p:sp>
      <p:pic>
        <p:nvPicPr>
          <p:cNvPr id="1026" name="Picture 2" descr="people, person, hammer, Magistrate, Man, tool, law, male, laws, legal Icon">
            <a:extLst>
              <a:ext uri="{FF2B5EF4-FFF2-40B4-BE49-F238E27FC236}">
                <a16:creationId xmlns:a16="http://schemas.microsoft.com/office/drawing/2014/main" id="{0888280F-C512-459E-A3E3-F81A44754A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2056" y="255650"/>
            <a:ext cx="517944" cy="517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ale, Silhouette, Convict, Criminal Icons, jail, people, Criminals, person, criminal Icon">
            <a:extLst>
              <a:ext uri="{FF2B5EF4-FFF2-40B4-BE49-F238E27FC236}">
                <a16:creationId xmlns:a16="http://schemas.microsoft.com/office/drawing/2014/main" id="{3B36D4D3-9864-4097-BD76-C2982670F7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7409" y="291704"/>
            <a:ext cx="517944" cy="517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5B4069E1-5B58-4045-A71E-741A72B429F0}"/>
              </a:ext>
            </a:extLst>
          </p:cNvPr>
          <p:cNvSpPr txBox="1"/>
          <p:nvPr/>
        </p:nvSpPr>
        <p:spPr>
          <a:xfrm>
            <a:off x="2894320" y="2424536"/>
            <a:ext cx="34326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30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¿QUÉ SE ENTIENDE POR BENEFICIOS PENITENCIARIOS?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F0512D66-1609-4D0C-8E57-27FF747DD6B0}"/>
              </a:ext>
            </a:extLst>
          </p:cNvPr>
          <p:cNvSpPr txBox="1"/>
          <p:nvPr/>
        </p:nvSpPr>
        <p:spPr>
          <a:xfrm>
            <a:off x="7254969" y="1639706"/>
            <a:ext cx="44032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</a:rPr>
              <a:t>MECANISMOS QUE PROMUEVEN LA RESOCIALIZACIÓN DEL PRIVADO DE LIBERTAD A TRAVÉS DE SU PARTICIPACIÓN EN ACTIVIDADES LABORALES, EDUCATIVAS, Y LOS SERVICIOS PSICOLÓGICOS, LEGALES Y SOCIALES QUE OFRECE LA ADMINISTRACIÓN PENITENCIARIA.</a:t>
            </a:r>
          </a:p>
          <a:p>
            <a:pPr algn="ctr"/>
            <a:endParaRPr lang="es-MX" sz="1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badi" panose="020B0604020104020204" pitchFamily="34" charset="0"/>
            </a:endParaRPr>
          </a:p>
          <a:p>
            <a:pPr algn="ctr"/>
            <a:r>
              <a:rPr lang="es-MX" sz="1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</a:rPr>
              <a:t>TAMBIEN PERMITEN REDUCIR LA PERMANENCIA EN PRISIÓN DE UN CONDENADO A PENA PRIVATIVA DE LIBERTAD EFECTIVA, ASÍ COMO A MEJORAR SUS CONDICIONES DE DETENCIÓN.</a:t>
            </a:r>
          </a:p>
        </p:txBody>
      </p:sp>
      <p:cxnSp>
        <p:nvCxnSpPr>
          <p:cNvPr id="4" name="Conector recto de flecha 3">
            <a:extLst>
              <a:ext uri="{FF2B5EF4-FFF2-40B4-BE49-F238E27FC236}">
                <a16:creationId xmlns:a16="http://schemas.microsoft.com/office/drawing/2014/main" id="{FE629A04-CE00-4748-82BC-E0AF4BBF5521}"/>
              </a:ext>
            </a:extLst>
          </p:cNvPr>
          <p:cNvCxnSpPr>
            <a:stCxn id="11" idx="3"/>
          </p:cNvCxnSpPr>
          <p:nvPr/>
        </p:nvCxnSpPr>
        <p:spPr>
          <a:xfrm>
            <a:off x="6326998" y="3163200"/>
            <a:ext cx="744304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2392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8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E56488D1-42F1-4470-8BEB-CE1520015E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7260" y="4366279"/>
            <a:ext cx="997668" cy="888998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6AFECC3B-5CC7-4ED9-8C87-7F735ACAB6BF}"/>
              </a:ext>
            </a:extLst>
          </p:cNvPr>
          <p:cNvSpPr txBox="1"/>
          <p:nvPr/>
        </p:nvSpPr>
        <p:spPr>
          <a:xfrm>
            <a:off x="169002" y="5553362"/>
            <a:ext cx="16141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0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COLEGIO DE ABOGADOS </a:t>
            </a:r>
          </a:p>
          <a:p>
            <a:pPr algn="ctr"/>
            <a:r>
              <a:rPr lang="es-PE" sz="10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DEL CALLAO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0DEFC5B9-2839-410A-9D98-AC410D29C65E}"/>
              </a:ext>
            </a:extLst>
          </p:cNvPr>
          <p:cNvSpPr txBox="1"/>
          <p:nvPr/>
        </p:nvSpPr>
        <p:spPr>
          <a:xfrm>
            <a:off x="572512" y="6358150"/>
            <a:ext cx="8071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0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15-05-2020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4EF443A0-9398-4F44-93F2-FADABD525660}"/>
              </a:ext>
            </a:extLst>
          </p:cNvPr>
          <p:cNvSpPr txBox="1"/>
          <p:nvPr/>
        </p:nvSpPr>
        <p:spPr>
          <a:xfrm>
            <a:off x="6104655" y="221905"/>
            <a:ext cx="16680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6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LOS BENEFICIOS PENITENCIARIOS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0EFFB4FE-765E-46E5-9FBA-86E327C27AA1}"/>
              </a:ext>
            </a:extLst>
          </p:cNvPr>
          <p:cNvSpPr txBox="1"/>
          <p:nvPr/>
        </p:nvSpPr>
        <p:spPr>
          <a:xfrm>
            <a:off x="10318338" y="6281206"/>
            <a:ext cx="1715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0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JULIO O. GARCÍA ROMERO</a:t>
            </a:r>
          </a:p>
          <a:p>
            <a:pPr algn="ctr"/>
            <a:r>
              <a:rPr lang="es-PE" sz="10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Fiscal Provincial</a:t>
            </a:r>
          </a:p>
        </p:txBody>
      </p:sp>
      <p:pic>
        <p:nvPicPr>
          <p:cNvPr id="1026" name="Picture 2" descr="people, person, hammer, Magistrate, Man, tool, law, male, laws, legal Icon">
            <a:extLst>
              <a:ext uri="{FF2B5EF4-FFF2-40B4-BE49-F238E27FC236}">
                <a16:creationId xmlns:a16="http://schemas.microsoft.com/office/drawing/2014/main" id="{0888280F-C512-459E-A3E3-F81A44754A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2056" y="255650"/>
            <a:ext cx="517944" cy="517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ale, Silhouette, Convict, Criminal Icons, jail, people, Criminals, person, criminal Icon">
            <a:extLst>
              <a:ext uri="{FF2B5EF4-FFF2-40B4-BE49-F238E27FC236}">
                <a16:creationId xmlns:a16="http://schemas.microsoft.com/office/drawing/2014/main" id="{3B36D4D3-9864-4097-BD76-C2982670F7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7409" y="291704"/>
            <a:ext cx="517944" cy="517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5B4069E1-5B58-4045-A71E-741A72B429F0}"/>
              </a:ext>
            </a:extLst>
          </p:cNvPr>
          <p:cNvSpPr txBox="1"/>
          <p:nvPr/>
        </p:nvSpPr>
        <p:spPr>
          <a:xfrm>
            <a:off x="2468959" y="2052795"/>
            <a:ext cx="45537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30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¿CUÁL ES LA NATURALEZA DE LOS BENEFICIOS PENITENCIARIOS?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A116D57C-5629-4D78-9DAE-4091E4A7406B}"/>
              </a:ext>
            </a:extLst>
          </p:cNvPr>
          <p:cNvSpPr txBox="1"/>
          <p:nvPr/>
        </p:nvSpPr>
        <p:spPr>
          <a:xfrm>
            <a:off x="10383517" y="5230195"/>
            <a:ext cx="14906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0842-2003-PHC/TC</a:t>
            </a:r>
          </a:p>
          <a:p>
            <a:pPr algn="ctr"/>
            <a:r>
              <a:rPr lang="pt-B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2700-2006-PHC/TC,</a:t>
            </a:r>
          </a:p>
          <a:p>
            <a:pPr algn="ctr"/>
            <a:r>
              <a:rPr lang="pt-B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0033-2007-PI/TC</a:t>
            </a:r>
            <a:endParaRPr lang="es-PE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60ECD46B-6331-4673-953A-EA5C5467816C}"/>
              </a:ext>
            </a:extLst>
          </p:cNvPr>
          <p:cNvSpPr txBox="1"/>
          <p:nvPr/>
        </p:nvSpPr>
        <p:spPr>
          <a:xfrm>
            <a:off x="4631386" y="4618479"/>
            <a:ext cx="15336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TRIBUNAL CONSTITUCIONAL</a:t>
            </a:r>
            <a:endParaRPr lang="es-PE" sz="1200" b="1" dirty="0">
              <a:solidFill>
                <a:srgbClr val="546E2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F0512D66-1609-4D0C-8E57-27FF747DD6B0}"/>
              </a:ext>
            </a:extLst>
          </p:cNvPr>
          <p:cNvSpPr txBox="1"/>
          <p:nvPr/>
        </p:nvSpPr>
        <p:spPr>
          <a:xfrm>
            <a:off x="6938704" y="4860864"/>
            <a:ext cx="32982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</a:rPr>
              <a:t>LOS BENEFICIOS PENITENCIARIOS NO SON DERECHOS FUNDAMENTALES, SINO GARANTÍAS PREVISTAS POR EL DERECHO DE EJECUCIÓN PENAL, CUYO FIN ES CONCRETIZAR EL PRINCIPIO CONSTITUCIONAL DE RESOCIALIZACIÓN Y REEDUCACIÓN DEL INTERNO.</a:t>
            </a:r>
            <a:endParaRPr lang="es-PE" sz="12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badi" panose="020B0604020104020204" pitchFamily="34" charset="0"/>
            </a:endParaRPr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BC81D066-A2D2-4DD2-A10F-1F891A774B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2677272"/>
              </p:ext>
            </p:extLst>
          </p:nvPr>
        </p:nvGraphicFramePr>
        <p:xfrm>
          <a:off x="7295729" y="1139690"/>
          <a:ext cx="3022609" cy="30260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8D503F6C-435B-4D79-95BD-5C7DB2C8A16C}"/>
              </a:ext>
            </a:extLst>
          </p:cNvPr>
          <p:cNvSpPr txBox="1"/>
          <p:nvPr/>
        </p:nvSpPr>
        <p:spPr>
          <a:xfrm>
            <a:off x="7457120" y="1364239"/>
            <a:ext cx="3113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A5B5B57B-9DCB-4ABD-B352-CDB0A87F64CA}"/>
              </a:ext>
            </a:extLst>
          </p:cNvPr>
          <p:cNvSpPr txBox="1"/>
          <p:nvPr/>
        </p:nvSpPr>
        <p:spPr>
          <a:xfrm>
            <a:off x="7726999" y="2133098"/>
            <a:ext cx="298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7E6765BE-C14C-4D38-B23C-C8A3776EFA5D}"/>
              </a:ext>
            </a:extLst>
          </p:cNvPr>
          <p:cNvSpPr txBox="1"/>
          <p:nvPr/>
        </p:nvSpPr>
        <p:spPr>
          <a:xfrm>
            <a:off x="7768424" y="2791459"/>
            <a:ext cx="298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76703A4A-7ADC-4462-B5E8-1D79D09F0B5D}"/>
              </a:ext>
            </a:extLst>
          </p:cNvPr>
          <p:cNvSpPr txBox="1"/>
          <p:nvPr/>
        </p:nvSpPr>
        <p:spPr>
          <a:xfrm>
            <a:off x="7469944" y="3468741"/>
            <a:ext cx="298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8EE4CA76-2CCB-40DC-86D5-6A915F4EBD4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273821" y="5255840"/>
            <a:ext cx="1072673" cy="713815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F5DB9BF7-D8B4-4804-8BE1-F6453E67D80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392564" y="5255277"/>
            <a:ext cx="1073317" cy="714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739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8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E56488D1-42F1-4470-8BEB-CE1520015E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7260" y="4366279"/>
            <a:ext cx="997668" cy="888998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6AFECC3B-5CC7-4ED9-8C87-7F735ACAB6BF}"/>
              </a:ext>
            </a:extLst>
          </p:cNvPr>
          <p:cNvSpPr txBox="1"/>
          <p:nvPr/>
        </p:nvSpPr>
        <p:spPr>
          <a:xfrm>
            <a:off x="169002" y="5553362"/>
            <a:ext cx="16141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0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COLEGIO DE ABOGADOS </a:t>
            </a:r>
          </a:p>
          <a:p>
            <a:pPr algn="ctr"/>
            <a:r>
              <a:rPr lang="es-PE" sz="10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DEL CALLAO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0DEFC5B9-2839-410A-9D98-AC410D29C65E}"/>
              </a:ext>
            </a:extLst>
          </p:cNvPr>
          <p:cNvSpPr txBox="1"/>
          <p:nvPr/>
        </p:nvSpPr>
        <p:spPr>
          <a:xfrm>
            <a:off x="572512" y="6358150"/>
            <a:ext cx="8071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0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15-05-2020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4EF443A0-9398-4F44-93F2-FADABD525660}"/>
              </a:ext>
            </a:extLst>
          </p:cNvPr>
          <p:cNvSpPr txBox="1"/>
          <p:nvPr/>
        </p:nvSpPr>
        <p:spPr>
          <a:xfrm>
            <a:off x="6104655" y="221905"/>
            <a:ext cx="16680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6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LOS BENEFICIOS PENITENCIARIOS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0EFFB4FE-765E-46E5-9FBA-86E327C27AA1}"/>
              </a:ext>
            </a:extLst>
          </p:cNvPr>
          <p:cNvSpPr txBox="1"/>
          <p:nvPr/>
        </p:nvSpPr>
        <p:spPr>
          <a:xfrm>
            <a:off x="10318338" y="6281206"/>
            <a:ext cx="1715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0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JULIO O. GARCÍA ROMERO</a:t>
            </a:r>
          </a:p>
          <a:p>
            <a:pPr algn="ctr"/>
            <a:r>
              <a:rPr lang="es-PE" sz="10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Fiscal Provincial</a:t>
            </a:r>
          </a:p>
        </p:txBody>
      </p:sp>
      <p:pic>
        <p:nvPicPr>
          <p:cNvPr id="1026" name="Picture 2" descr="people, person, hammer, Magistrate, Man, tool, law, male, laws, legal Icon">
            <a:extLst>
              <a:ext uri="{FF2B5EF4-FFF2-40B4-BE49-F238E27FC236}">
                <a16:creationId xmlns:a16="http://schemas.microsoft.com/office/drawing/2014/main" id="{0888280F-C512-459E-A3E3-F81A44754A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2056" y="255650"/>
            <a:ext cx="517944" cy="517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ale, Silhouette, Convict, Criminal Icons, jail, people, Criminals, person, criminal Icon">
            <a:extLst>
              <a:ext uri="{FF2B5EF4-FFF2-40B4-BE49-F238E27FC236}">
                <a16:creationId xmlns:a16="http://schemas.microsoft.com/office/drawing/2014/main" id="{3B36D4D3-9864-4097-BD76-C2982670F7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7409" y="291704"/>
            <a:ext cx="517944" cy="517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5B4069E1-5B58-4045-A71E-741A72B429F0}"/>
              </a:ext>
            </a:extLst>
          </p:cNvPr>
          <p:cNvSpPr txBox="1"/>
          <p:nvPr/>
        </p:nvSpPr>
        <p:spPr>
          <a:xfrm>
            <a:off x="4942657" y="944276"/>
            <a:ext cx="3992094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25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¿QUÉ TIPO BENEFICIOS PENITENCIARIOS PREVÉ LA LEY PERUANA?</a:t>
            </a: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5D5879D4-216B-4404-9E08-B3940E75207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90999177"/>
              </p:ext>
            </p:extLst>
          </p:nvPr>
        </p:nvGraphicFramePr>
        <p:xfrm>
          <a:off x="3786244" y="2749145"/>
          <a:ext cx="4150748" cy="26707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Rectángulo 3">
            <a:extLst>
              <a:ext uri="{FF2B5EF4-FFF2-40B4-BE49-F238E27FC236}">
                <a16:creationId xmlns:a16="http://schemas.microsoft.com/office/drawing/2014/main" id="{804D1D1E-413E-4458-AF90-B9A139FCE099}"/>
              </a:ext>
            </a:extLst>
          </p:cNvPr>
          <p:cNvSpPr/>
          <p:nvPr/>
        </p:nvSpPr>
        <p:spPr>
          <a:xfrm>
            <a:off x="7936992" y="2982109"/>
            <a:ext cx="215798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500" dirty="0"/>
              <a:t>1. Permiso de salida </a:t>
            </a:r>
          </a:p>
          <a:p>
            <a:r>
              <a:rPr lang="es-MX" sz="1500" dirty="0"/>
              <a:t>2. Redención de la pena</a:t>
            </a:r>
          </a:p>
          <a:p>
            <a:r>
              <a:rPr lang="es-MX" sz="1500" dirty="0"/>
              <a:t>3. Visita íntima.</a:t>
            </a:r>
            <a:endParaRPr lang="es-PE" sz="1500" dirty="0"/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DBD2EBB6-008C-4107-B230-1BD4F72BBC67}"/>
              </a:ext>
            </a:extLst>
          </p:cNvPr>
          <p:cNvSpPr/>
          <p:nvPr/>
        </p:nvSpPr>
        <p:spPr>
          <a:xfrm>
            <a:off x="8079227" y="4473307"/>
            <a:ext cx="215798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500" dirty="0"/>
              <a:t>1. Semilibertad </a:t>
            </a:r>
          </a:p>
          <a:p>
            <a:r>
              <a:rPr lang="es-MX" sz="1500" dirty="0"/>
              <a:t>2. Liberación condicional</a:t>
            </a:r>
            <a:endParaRPr lang="es-PE" sz="1500" dirty="0"/>
          </a:p>
        </p:txBody>
      </p:sp>
      <p:sp>
        <p:nvSpPr>
          <p:cNvPr id="5" name="Abrir llave 4">
            <a:extLst>
              <a:ext uri="{FF2B5EF4-FFF2-40B4-BE49-F238E27FC236}">
                <a16:creationId xmlns:a16="http://schemas.microsoft.com/office/drawing/2014/main" id="{A419FB23-0EA5-4924-913D-38FC7E25AEA2}"/>
              </a:ext>
            </a:extLst>
          </p:cNvPr>
          <p:cNvSpPr/>
          <p:nvPr/>
        </p:nvSpPr>
        <p:spPr>
          <a:xfrm>
            <a:off x="9952741" y="3036584"/>
            <a:ext cx="284470" cy="675879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F8A2847F-F82D-4F58-BB53-A61B68C1B915}"/>
              </a:ext>
            </a:extLst>
          </p:cNvPr>
          <p:cNvSpPr/>
          <p:nvPr/>
        </p:nvSpPr>
        <p:spPr>
          <a:xfrm>
            <a:off x="10237211" y="3097524"/>
            <a:ext cx="114024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500" dirty="0"/>
              <a:t>Educación</a:t>
            </a:r>
          </a:p>
          <a:p>
            <a:r>
              <a:rPr lang="es-MX" sz="1500" dirty="0"/>
              <a:t>Trabajo</a:t>
            </a:r>
            <a:endParaRPr lang="es-PE" sz="1500" dirty="0"/>
          </a:p>
        </p:txBody>
      </p:sp>
    </p:spTree>
    <p:extLst>
      <p:ext uri="{BB962C8B-B14F-4D97-AF65-F5344CB8AC3E}">
        <p14:creationId xmlns:p14="http://schemas.microsoft.com/office/powerpoint/2010/main" val="3917981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8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E56488D1-42F1-4470-8BEB-CE1520015E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7260" y="4366279"/>
            <a:ext cx="997668" cy="888998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6AFECC3B-5CC7-4ED9-8C87-7F735ACAB6BF}"/>
              </a:ext>
            </a:extLst>
          </p:cNvPr>
          <p:cNvSpPr txBox="1"/>
          <p:nvPr/>
        </p:nvSpPr>
        <p:spPr>
          <a:xfrm>
            <a:off x="169002" y="5553362"/>
            <a:ext cx="16141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0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COLEGIO DE ABOGADOS </a:t>
            </a:r>
          </a:p>
          <a:p>
            <a:pPr algn="ctr"/>
            <a:r>
              <a:rPr lang="es-PE" sz="10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DEL CALLAO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0DEFC5B9-2839-410A-9D98-AC410D29C65E}"/>
              </a:ext>
            </a:extLst>
          </p:cNvPr>
          <p:cNvSpPr txBox="1"/>
          <p:nvPr/>
        </p:nvSpPr>
        <p:spPr>
          <a:xfrm>
            <a:off x="572512" y="6358150"/>
            <a:ext cx="8071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0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15-05-2020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4EF443A0-9398-4F44-93F2-FADABD525660}"/>
              </a:ext>
            </a:extLst>
          </p:cNvPr>
          <p:cNvSpPr txBox="1"/>
          <p:nvPr/>
        </p:nvSpPr>
        <p:spPr>
          <a:xfrm>
            <a:off x="6104655" y="221905"/>
            <a:ext cx="16680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6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LOS BENEFICIOS PENITENCIARIOS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0EFFB4FE-765E-46E5-9FBA-86E327C27AA1}"/>
              </a:ext>
            </a:extLst>
          </p:cNvPr>
          <p:cNvSpPr txBox="1"/>
          <p:nvPr/>
        </p:nvSpPr>
        <p:spPr>
          <a:xfrm>
            <a:off x="10318338" y="6281206"/>
            <a:ext cx="1715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0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JULIO O. GARCÍA ROMERO</a:t>
            </a:r>
          </a:p>
          <a:p>
            <a:pPr algn="ctr"/>
            <a:r>
              <a:rPr lang="es-PE" sz="10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Fiscal Provincial</a:t>
            </a:r>
          </a:p>
        </p:txBody>
      </p:sp>
      <p:pic>
        <p:nvPicPr>
          <p:cNvPr id="1026" name="Picture 2" descr="people, person, hammer, Magistrate, Man, tool, law, male, laws, legal Icon">
            <a:extLst>
              <a:ext uri="{FF2B5EF4-FFF2-40B4-BE49-F238E27FC236}">
                <a16:creationId xmlns:a16="http://schemas.microsoft.com/office/drawing/2014/main" id="{0888280F-C512-459E-A3E3-F81A44754A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2056" y="255650"/>
            <a:ext cx="517944" cy="517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ale, Silhouette, Convict, Criminal Icons, jail, people, Criminals, person, criminal Icon">
            <a:extLst>
              <a:ext uri="{FF2B5EF4-FFF2-40B4-BE49-F238E27FC236}">
                <a16:creationId xmlns:a16="http://schemas.microsoft.com/office/drawing/2014/main" id="{3B36D4D3-9864-4097-BD76-C2982670F7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7409" y="291704"/>
            <a:ext cx="517944" cy="517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5B4069E1-5B58-4045-A71E-741A72B429F0}"/>
              </a:ext>
            </a:extLst>
          </p:cNvPr>
          <p:cNvSpPr txBox="1"/>
          <p:nvPr/>
        </p:nvSpPr>
        <p:spPr>
          <a:xfrm>
            <a:off x="5258114" y="1489360"/>
            <a:ext cx="399209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25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¿QUÉ ES LA SEMILIBERTAD?</a:t>
            </a:r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CA97B0CE-01E5-47E1-93F5-768CE5014B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55983288"/>
              </p:ext>
            </p:extLst>
          </p:nvPr>
        </p:nvGraphicFramePr>
        <p:xfrm>
          <a:off x="3924860" y="1918681"/>
          <a:ext cx="6658602" cy="38331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8" name="CuadroTexto 17">
            <a:extLst>
              <a:ext uri="{FF2B5EF4-FFF2-40B4-BE49-F238E27FC236}">
                <a16:creationId xmlns:a16="http://schemas.microsoft.com/office/drawing/2014/main" id="{6181FA3E-BED8-4E7F-87C4-5E5FF721AFA9}"/>
              </a:ext>
            </a:extLst>
          </p:cNvPr>
          <p:cNvSpPr txBox="1"/>
          <p:nvPr/>
        </p:nvSpPr>
        <p:spPr>
          <a:xfrm>
            <a:off x="5250872" y="5942652"/>
            <a:ext cx="200328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4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ARTs. 48 - 52</a:t>
            </a:r>
          </a:p>
          <a:p>
            <a:pPr algn="ctr"/>
            <a:r>
              <a:rPr lang="es-PE" sz="14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CÓDIGO DE EJECUCIÓN PENALPENAL</a:t>
            </a:r>
          </a:p>
        </p:txBody>
      </p:sp>
    </p:spTree>
    <p:extLst>
      <p:ext uri="{BB962C8B-B14F-4D97-AF65-F5344CB8AC3E}">
        <p14:creationId xmlns:p14="http://schemas.microsoft.com/office/powerpoint/2010/main" val="532367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8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E56488D1-42F1-4470-8BEB-CE1520015E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7260" y="4366279"/>
            <a:ext cx="997668" cy="888998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6AFECC3B-5CC7-4ED9-8C87-7F735ACAB6BF}"/>
              </a:ext>
            </a:extLst>
          </p:cNvPr>
          <p:cNvSpPr txBox="1"/>
          <p:nvPr/>
        </p:nvSpPr>
        <p:spPr>
          <a:xfrm>
            <a:off x="169002" y="5553362"/>
            <a:ext cx="16141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0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COLEGIO DE ABOGADOS </a:t>
            </a:r>
          </a:p>
          <a:p>
            <a:pPr algn="ctr"/>
            <a:r>
              <a:rPr lang="es-PE" sz="10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DEL CALLAO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0DEFC5B9-2839-410A-9D98-AC410D29C65E}"/>
              </a:ext>
            </a:extLst>
          </p:cNvPr>
          <p:cNvSpPr txBox="1"/>
          <p:nvPr/>
        </p:nvSpPr>
        <p:spPr>
          <a:xfrm>
            <a:off x="572512" y="6358150"/>
            <a:ext cx="8071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0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15-05-2020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4EF443A0-9398-4F44-93F2-FADABD525660}"/>
              </a:ext>
            </a:extLst>
          </p:cNvPr>
          <p:cNvSpPr txBox="1"/>
          <p:nvPr/>
        </p:nvSpPr>
        <p:spPr>
          <a:xfrm>
            <a:off x="6104655" y="221905"/>
            <a:ext cx="16680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6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LOS BENEFICIOS PENITENCIARIOS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0EFFB4FE-765E-46E5-9FBA-86E327C27AA1}"/>
              </a:ext>
            </a:extLst>
          </p:cNvPr>
          <p:cNvSpPr txBox="1"/>
          <p:nvPr/>
        </p:nvSpPr>
        <p:spPr>
          <a:xfrm>
            <a:off x="10318338" y="6281206"/>
            <a:ext cx="1715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0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JULIO O. GARCÍA ROMERO</a:t>
            </a:r>
          </a:p>
          <a:p>
            <a:pPr algn="ctr"/>
            <a:r>
              <a:rPr lang="es-PE" sz="10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Fiscal Provincial</a:t>
            </a:r>
          </a:p>
        </p:txBody>
      </p:sp>
      <p:pic>
        <p:nvPicPr>
          <p:cNvPr id="1026" name="Picture 2" descr="people, person, hammer, Magistrate, Man, tool, law, male, laws, legal Icon">
            <a:extLst>
              <a:ext uri="{FF2B5EF4-FFF2-40B4-BE49-F238E27FC236}">
                <a16:creationId xmlns:a16="http://schemas.microsoft.com/office/drawing/2014/main" id="{0888280F-C512-459E-A3E3-F81A44754A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2056" y="255650"/>
            <a:ext cx="517944" cy="517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ale, Silhouette, Convict, Criminal Icons, jail, people, Criminals, person, criminal Icon">
            <a:extLst>
              <a:ext uri="{FF2B5EF4-FFF2-40B4-BE49-F238E27FC236}">
                <a16:creationId xmlns:a16="http://schemas.microsoft.com/office/drawing/2014/main" id="{3B36D4D3-9864-4097-BD76-C2982670F7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7409" y="291704"/>
            <a:ext cx="517944" cy="517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5B4069E1-5B58-4045-A71E-741A72B429F0}"/>
              </a:ext>
            </a:extLst>
          </p:cNvPr>
          <p:cNvSpPr txBox="1"/>
          <p:nvPr/>
        </p:nvSpPr>
        <p:spPr>
          <a:xfrm>
            <a:off x="4566320" y="1578944"/>
            <a:ext cx="537568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25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¿QUÉ ES LA LIBERTAD CONDICIONAL?</a:t>
            </a:r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CA97B0CE-01E5-47E1-93F5-768CE5014B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97099052"/>
              </p:ext>
            </p:extLst>
          </p:nvPr>
        </p:nvGraphicFramePr>
        <p:xfrm>
          <a:off x="3924859" y="1581912"/>
          <a:ext cx="7332549" cy="41715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8" name="CuadroTexto 17">
            <a:extLst>
              <a:ext uri="{FF2B5EF4-FFF2-40B4-BE49-F238E27FC236}">
                <a16:creationId xmlns:a16="http://schemas.microsoft.com/office/drawing/2014/main" id="{6181FA3E-BED8-4E7F-87C4-5E5FF721AFA9}"/>
              </a:ext>
            </a:extLst>
          </p:cNvPr>
          <p:cNvSpPr txBox="1"/>
          <p:nvPr/>
        </p:nvSpPr>
        <p:spPr>
          <a:xfrm>
            <a:off x="5250872" y="5942652"/>
            <a:ext cx="200328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4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ARTs. 53 - 57</a:t>
            </a:r>
          </a:p>
          <a:p>
            <a:pPr algn="ctr"/>
            <a:r>
              <a:rPr lang="es-PE" sz="14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CÓDIGO DE EJECUCIÓN PENALPENAL</a:t>
            </a:r>
          </a:p>
        </p:txBody>
      </p:sp>
    </p:spTree>
    <p:extLst>
      <p:ext uri="{BB962C8B-B14F-4D97-AF65-F5344CB8AC3E}">
        <p14:creationId xmlns:p14="http://schemas.microsoft.com/office/powerpoint/2010/main" val="2774627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8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E56488D1-42F1-4470-8BEB-CE1520015E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7260" y="4366279"/>
            <a:ext cx="997668" cy="888998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6AFECC3B-5CC7-4ED9-8C87-7F735ACAB6BF}"/>
              </a:ext>
            </a:extLst>
          </p:cNvPr>
          <p:cNvSpPr txBox="1"/>
          <p:nvPr/>
        </p:nvSpPr>
        <p:spPr>
          <a:xfrm>
            <a:off x="169002" y="5553362"/>
            <a:ext cx="16141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0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COLEGIO DE ABOGADOS </a:t>
            </a:r>
          </a:p>
          <a:p>
            <a:pPr algn="ctr"/>
            <a:r>
              <a:rPr lang="es-PE" sz="10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DEL CALLAO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0DEFC5B9-2839-410A-9D98-AC410D29C65E}"/>
              </a:ext>
            </a:extLst>
          </p:cNvPr>
          <p:cNvSpPr txBox="1"/>
          <p:nvPr/>
        </p:nvSpPr>
        <p:spPr>
          <a:xfrm>
            <a:off x="572512" y="6358150"/>
            <a:ext cx="8071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0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15-05-2020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4EF443A0-9398-4F44-93F2-FADABD525660}"/>
              </a:ext>
            </a:extLst>
          </p:cNvPr>
          <p:cNvSpPr txBox="1"/>
          <p:nvPr/>
        </p:nvSpPr>
        <p:spPr>
          <a:xfrm>
            <a:off x="6104655" y="221905"/>
            <a:ext cx="16680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6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LOS BENEFICIOS PENITENCIARIOS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0EFFB4FE-765E-46E5-9FBA-86E327C27AA1}"/>
              </a:ext>
            </a:extLst>
          </p:cNvPr>
          <p:cNvSpPr txBox="1"/>
          <p:nvPr/>
        </p:nvSpPr>
        <p:spPr>
          <a:xfrm>
            <a:off x="10318338" y="6281206"/>
            <a:ext cx="1715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0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JULIO O. GARCÍA ROMERO</a:t>
            </a:r>
          </a:p>
          <a:p>
            <a:pPr algn="ctr"/>
            <a:r>
              <a:rPr lang="es-PE" sz="10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Fiscal Provincial</a:t>
            </a:r>
          </a:p>
        </p:txBody>
      </p:sp>
      <p:pic>
        <p:nvPicPr>
          <p:cNvPr id="1026" name="Picture 2" descr="people, person, hammer, Magistrate, Man, tool, law, male, laws, legal Icon">
            <a:extLst>
              <a:ext uri="{FF2B5EF4-FFF2-40B4-BE49-F238E27FC236}">
                <a16:creationId xmlns:a16="http://schemas.microsoft.com/office/drawing/2014/main" id="{0888280F-C512-459E-A3E3-F81A44754A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2056" y="255650"/>
            <a:ext cx="517944" cy="517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ale, Silhouette, Convict, Criminal Icons, jail, people, Criminals, person, criminal Icon">
            <a:extLst>
              <a:ext uri="{FF2B5EF4-FFF2-40B4-BE49-F238E27FC236}">
                <a16:creationId xmlns:a16="http://schemas.microsoft.com/office/drawing/2014/main" id="{3B36D4D3-9864-4097-BD76-C2982670F7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7409" y="291704"/>
            <a:ext cx="517944" cy="517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5B4069E1-5B58-4045-A71E-741A72B429F0}"/>
              </a:ext>
            </a:extLst>
          </p:cNvPr>
          <p:cNvSpPr txBox="1"/>
          <p:nvPr/>
        </p:nvSpPr>
        <p:spPr>
          <a:xfrm>
            <a:off x="4476117" y="1416029"/>
            <a:ext cx="551951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25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¿CÓMO SE APRUEBAN LOS BENEFICIOS PENITENCIARIOS EXTRAMUROS?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6181FA3E-BED8-4E7F-87C4-5E5FF721AFA9}"/>
              </a:ext>
            </a:extLst>
          </p:cNvPr>
          <p:cNvSpPr txBox="1"/>
          <p:nvPr/>
        </p:nvSpPr>
        <p:spPr>
          <a:xfrm>
            <a:off x="5232584" y="5988818"/>
            <a:ext cx="200328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4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ART. 53</a:t>
            </a:r>
          </a:p>
          <a:p>
            <a:pPr algn="ctr"/>
            <a:r>
              <a:rPr lang="es-PE" sz="14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CÓDIGO DE EJECUCIÓN PENALPENAL</a:t>
            </a:r>
          </a:p>
        </p:txBody>
      </p:sp>
      <p:pic>
        <p:nvPicPr>
          <p:cNvPr id="3" name="Picture 4" descr="school, Notebook, School Materials, education Icon">
            <a:extLst>
              <a:ext uri="{FF2B5EF4-FFF2-40B4-BE49-F238E27FC236}">
                <a16:creationId xmlns:a16="http://schemas.microsoft.com/office/drawing/2014/main" id="{EA1D71E1-6957-4691-88C1-F7871B0249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0395" y="2937262"/>
            <a:ext cx="1523367" cy="1523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speech, Bubble, Class, Presentation, education, Balloon, Audience Icon">
            <a:extLst>
              <a:ext uri="{FF2B5EF4-FFF2-40B4-BE49-F238E27FC236}">
                <a16:creationId xmlns:a16="http://schemas.microsoft.com/office/drawing/2014/main" id="{2545563D-2697-4B6E-8CFB-8E6734E3E0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3385" y="3014115"/>
            <a:ext cx="1369660" cy="1369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document, Copies, File, Archive, Archives, interface, Word Document Icon">
            <a:extLst>
              <a:ext uri="{FF2B5EF4-FFF2-40B4-BE49-F238E27FC236}">
                <a16:creationId xmlns:a16="http://schemas.microsoft.com/office/drawing/2014/main" id="{F9C83C56-4657-4D69-8C45-68143722BC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6820" y="3053837"/>
            <a:ext cx="1369660" cy="1369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law, judge, people, Balance, trial, Man, scale Icon">
            <a:extLst>
              <a:ext uri="{FF2B5EF4-FFF2-40B4-BE49-F238E27FC236}">
                <a16:creationId xmlns:a16="http://schemas.microsoft.com/office/drawing/2014/main" id="{7F884CCC-1C61-4051-9C9E-A9BC894F20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8691" y="2937262"/>
            <a:ext cx="1523367" cy="1523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DB8FB894-4F10-4553-866A-5996291C287D}"/>
              </a:ext>
            </a:extLst>
          </p:cNvPr>
          <p:cNvSpPr txBox="1"/>
          <p:nvPr/>
        </p:nvSpPr>
        <p:spPr>
          <a:xfrm>
            <a:off x="2450490" y="4583262"/>
            <a:ext cx="16594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5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EXPEDIENTE ADMINISTRATIVO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9B8BEDE2-8EFC-4579-930D-ED72962C7B0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062775" y="4583262"/>
            <a:ext cx="541973" cy="603040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1D46553D-B1CE-4E47-B7BC-C490BA788C3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327249" y="4473745"/>
            <a:ext cx="1169617" cy="701770"/>
          </a:xfrm>
          <a:prstGeom prst="rect">
            <a:avLst/>
          </a:prstGeom>
        </p:spPr>
      </p:pic>
      <p:sp>
        <p:nvSpPr>
          <p:cNvPr id="22" name="CuadroTexto 21">
            <a:extLst>
              <a:ext uri="{FF2B5EF4-FFF2-40B4-BE49-F238E27FC236}">
                <a16:creationId xmlns:a16="http://schemas.microsoft.com/office/drawing/2014/main" id="{BDDE51EB-AD08-4F5F-B8EC-BD80B3D77B52}"/>
              </a:ext>
            </a:extLst>
          </p:cNvPr>
          <p:cNvSpPr txBox="1"/>
          <p:nvPr/>
        </p:nvSpPr>
        <p:spPr>
          <a:xfrm>
            <a:off x="5163509" y="4539685"/>
            <a:ext cx="138742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ADMISIÓN A TRÁMITE</a:t>
            </a:r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6F174988-51DA-40E2-BC5C-5161572AAA1B}"/>
              </a:ext>
            </a:extLst>
          </p:cNvPr>
          <p:cNvPicPr>
            <a:picLocks noChangeAspect="1"/>
          </p:cNvPicPr>
          <p:nvPr/>
        </p:nvPicPr>
        <p:blipFill rotWithShape="1">
          <a:blip r:embed="rId13"/>
          <a:srcRect l="3791" t="11091" r="6538" b="17694"/>
          <a:stretch/>
        </p:blipFill>
        <p:spPr>
          <a:xfrm>
            <a:off x="8830264" y="4643517"/>
            <a:ext cx="474250" cy="378326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83A5A9AC-B71A-406D-8DDF-C6E37FA22B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53035" y="4616422"/>
            <a:ext cx="388475" cy="388475"/>
          </a:xfrm>
          <a:prstGeom prst="rect">
            <a:avLst/>
          </a:prstGeom>
        </p:spPr>
      </p:pic>
      <p:sp>
        <p:nvSpPr>
          <p:cNvPr id="25" name="CuadroTexto 24">
            <a:extLst>
              <a:ext uri="{FF2B5EF4-FFF2-40B4-BE49-F238E27FC236}">
                <a16:creationId xmlns:a16="http://schemas.microsoft.com/office/drawing/2014/main" id="{61433783-993A-402C-9177-B27534D03AA7}"/>
              </a:ext>
            </a:extLst>
          </p:cNvPr>
          <p:cNvSpPr txBox="1"/>
          <p:nvPr/>
        </p:nvSpPr>
        <p:spPr>
          <a:xfrm>
            <a:off x="7798567" y="4641882"/>
            <a:ext cx="112048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AUDIENCIA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183D2849-90C8-4877-A75B-BAE3B9233867}"/>
              </a:ext>
            </a:extLst>
          </p:cNvPr>
          <p:cNvSpPr txBox="1"/>
          <p:nvPr/>
        </p:nvSpPr>
        <p:spPr>
          <a:xfrm>
            <a:off x="10511056" y="4655101"/>
            <a:ext cx="138742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5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RESOLUCIÓN</a:t>
            </a:r>
          </a:p>
        </p:txBody>
      </p:sp>
    </p:spTree>
    <p:extLst>
      <p:ext uri="{BB962C8B-B14F-4D97-AF65-F5344CB8AC3E}">
        <p14:creationId xmlns:p14="http://schemas.microsoft.com/office/powerpoint/2010/main" val="2355683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8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E56488D1-42F1-4470-8BEB-CE1520015E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7260" y="4366279"/>
            <a:ext cx="997668" cy="888998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6AFECC3B-5CC7-4ED9-8C87-7F735ACAB6BF}"/>
              </a:ext>
            </a:extLst>
          </p:cNvPr>
          <p:cNvSpPr txBox="1"/>
          <p:nvPr/>
        </p:nvSpPr>
        <p:spPr>
          <a:xfrm>
            <a:off x="169002" y="5553362"/>
            <a:ext cx="16141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0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COLEGIO DE ABOGADOS </a:t>
            </a:r>
          </a:p>
          <a:p>
            <a:pPr algn="ctr"/>
            <a:r>
              <a:rPr lang="es-PE" sz="10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DEL CALLAO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0DEFC5B9-2839-410A-9D98-AC410D29C65E}"/>
              </a:ext>
            </a:extLst>
          </p:cNvPr>
          <p:cNvSpPr txBox="1"/>
          <p:nvPr/>
        </p:nvSpPr>
        <p:spPr>
          <a:xfrm>
            <a:off x="572512" y="6128446"/>
            <a:ext cx="8071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0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15-05-2020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4EF443A0-9398-4F44-93F2-FADABD525660}"/>
              </a:ext>
            </a:extLst>
          </p:cNvPr>
          <p:cNvSpPr txBox="1"/>
          <p:nvPr/>
        </p:nvSpPr>
        <p:spPr>
          <a:xfrm>
            <a:off x="3859500" y="1997839"/>
            <a:ext cx="569219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60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LA CONVERSIÓN DE PENAS EN EJECUCIÓN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0EFFB4FE-765E-46E5-9FBA-86E327C27AA1}"/>
              </a:ext>
            </a:extLst>
          </p:cNvPr>
          <p:cNvSpPr txBox="1"/>
          <p:nvPr/>
        </p:nvSpPr>
        <p:spPr>
          <a:xfrm>
            <a:off x="9265942" y="5836057"/>
            <a:ext cx="2757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JULIO O. GARCÍA ROMERO</a:t>
            </a:r>
          </a:p>
          <a:p>
            <a:pPr algn="ctr"/>
            <a:r>
              <a:rPr lang="es-PE" sz="15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Fiscal Provincial</a:t>
            </a:r>
          </a:p>
          <a:p>
            <a:pPr algn="ctr"/>
            <a:r>
              <a:rPr lang="es-PE" sz="1500" b="1" dirty="0">
                <a:solidFill>
                  <a:srgbClr val="546E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CALLAO</a:t>
            </a:r>
          </a:p>
        </p:txBody>
      </p:sp>
      <p:pic>
        <p:nvPicPr>
          <p:cNvPr id="1026" name="Picture 2" descr="people, person, hammer, Magistrate, Man, tool, law, male, laws, legal Icon">
            <a:extLst>
              <a:ext uri="{FF2B5EF4-FFF2-40B4-BE49-F238E27FC236}">
                <a16:creationId xmlns:a16="http://schemas.microsoft.com/office/drawing/2014/main" id="{0888280F-C512-459E-A3E3-F81A44754A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808" y="2431472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ale, Silhouette, Convict, Criminal Icons, jail, people, Criminals, person, criminal Icon">
            <a:extLst>
              <a:ext uri="{FF2B5EF4-FFF2-40B4-BE49-F238E27FC236}">
                <a16:creationId xmlns:a16="http://schemas.microsoft.com/office/drawing/2014/main" id="{3B36D4D3-9864-4097-BD76-C2982670F7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0192" y="2505363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99496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676</TotalTime>
  <Words>834</Words>
  <Application>Microsoft Office PowerPoint</Application>
  <PresentationFormat>Panorámica</PresentationFormat>
  <Paragraphs>185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9" baseType="lpstr">
      <vt:lpstr>Abadi</vt:lpstr>
      <vt:lpstr>Arial</vt:lpstr>
      <vt:lpstr>Arial Narrow</vt:lpstr>
      <vt:lpstr>Corbel</vt:lpstr>
      <vt:lpstr>Parallax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JULIO GARCIA</dc:creator>
  <cp:lastModifiedBy>JULIO GARCIA</cp:lastModifiedBy>
  <cp:revision>32</cp:revision>
  <dcterms:created xsi:type="dcterms:W3CDTF">2020-05-14T01:04:21Z</dcterms:created>
  <dcterms:modified xsi:type="dcterms:W3CDTF">2020-05-15T22:48:57Z</dcterms:modified>
</cp:coreProperties>
</file>